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Lst>
  <p:notesMasterIdLst>
    <p:notesMasterId r:id="rId123"/>
  </p:notesMasterIdLst>
  <p:sldIdLst>
    <p:sldId id="256" r:id="rId5"/>
    <p:sldId id="267" r:id="rId6"/>
    <p:sldId id="268" r:id="rId7"/>
    <p:sldId id="271" r:id="rId8"/>
    <p:sldId id="273" r:id="rId9"/>
    <p:sldId id="274" r:id="rId10"/>
    <p:sldId id="275" r:id="rId11"/>
    <p:sldId id="281" r:id="rId12"/>
    <p:sldId id="277" r:id="rId13"/>
    <p:sldId id="278" r:id="rId14"/>
    <p:sldId id="279" r:id="rId15"/>
    <p:sldId id="280" r:id="rId16"/>
    <p:sldId id="282" r:id="rId17"/>
    <p:sldId id="283" r:id="rId18"/>
    <p:sldId id="284" r:id="rId19"/>
    <p:sldId id="289" r:id="rId20"/>
    <p:sldId id="286" r:id="rId21"/>
    <p:sldId id="287" r:id="rId22"/>
    <p:sldId id="288" r:id="rId23"/>
    <p:sldId id="290" r:id="rId24"/>
    <p:sldId id="291" r:id="rId25"/>
    <p:sldId id="292" r:id="rId26"/>
    <p:sldId id="293" r:id="rId27"/>
    <p:sldId id="285" r:id="rId28"/>
    <p:sldId id="306" r:id="rId29"/>
    <p:sldId id="296" r:id="rId30"/>
    <p:sldId id="294" r:id="rId31"/>
    <p:sldId id="295" r:id="rId32"/>
    <p:sldId id="297" r:id="rId33"/>
    <p:sldId id="298" r:id="rId34"/>
    <p:sldId id="299" r:id="rId35"/>
    <p:sldId id="313" r:id="rId36"/>
    <p:sldId id="314" r:id="rId37"/>
    <p:sldId id="315" r:id="rId38"/>
    <p:sldId id="300" r:id="rId39"/>
    <p:sldId id="301" r:id="rId40"/>
    <p:sldId id="302" r:id="rId41"/>
    <p:sldId id="335" r:id="rId42"/>
    <p:sldId id="336" r:id="rId43"/>
    <p:sldId id="372" r:id="rId44"/>
    <p:sldId id="337" r:id="rId45"/>
    <p:sldId id="338" r:id="rId46"/>
    <p:sldId id="376" r:id="rId47"/>
    <p:sldId id="341" r:id="rId48"/>
    <p:sldId id="377" r:id="rId49"/>
    <p:sldId id="342" r:id="rId50"/>
    <p:sldId id="307" r:id="rId51"/>
    <p:sldId id="339" r:id="rId52"/>
    <p:sldId id="378" r:id="rId53"/>
    <p:sldId id="340" r:id="rId54"/>
    <p:sldId id="379" r:id="rId55"/>
    <p:sldId id="347" r:id="rId56"/>
    <p:sldId id="380" r:id="rId57"/>
    <p:sldId id="303" r:id="rId58"/>
    <p:sldId id="345" r:id="rId59"/>
    <p:sldId id="374" r:id="rId60"/>
    <p:sldId id="346" r:id="rId61"/>
    <p:sldId id="373" r:id="rId62"/>
    <p:sldId id="343" r:id="rId63"/>
    <p:sldId id="375" r:id="rId64"/>
    <p:sldId id="344" r:id="rId65"/>
    <p:sldId id="308" r:id="rId66"/>
    <p:sldId id="348" r:id="rId67"/>
    <p:sldId id="349" r:id="rId68"/>
    <p:sldId id="381" r:id="rId69"/>
    <p:sldId id="350" r:id="rId70"/>
    <p:sldId id="382" r:id="rId71"/>
    <p:sldId id="351" r:id="rId72"/>
    <p:sldId id="383" r:id="rId73"/>
    <p:sldId id="352" r:id="rId74"/>
    <p:sldId id="384" r:id="rId75"/>
    <p:sldId id="353" r:id="rId76"/>
    <p:sldId id="385" r:id="rId77"/>
    <p:sldId id="354" r:id="rId78"/>
    <p:sldId id="387" r:id="rId79"/>
    <p:sldId id="388" r:id="rId80"/>
    <p:sldId id="386" r:id="rId81"/>
    <p:sldId id="370" r:id="rId82"/>
    <p:sldId id="397" r:id="rId83"/>
    <p:sldId id="389" r:id="rId84"/>
    <p:sldId id="390" r:id="rId85"/>
    <p:sldId id="391" r:id="rId86"/>
    <p:sldId id="360" r:id="rId87"/>
    <p:sldId id="361" r:id="rId88"/>
    <p:sldId id="355" r:id="rId89"/>
    <p:sldId id="356" r:id="rId90"/>
    <p:sldId id="392" r:id="rId91"/>
    <p:sldId id="357" r:id="rId92"/>
    <p:sldId id="358" r:id="rId93"/>
    <p:sldId id="393" r:id="rId94"/>
    <p:sldId id="359" r:id="rId95"/>
    <p:sldId id="362" r:id="rId96"/>
    <p:sldId id="394" r:id="rId97"/>
    <p:sldId id="363" r:id="rId98"/>
    <p:sldId id="364" r:id="rId99"/>
    <p:sldId id="395" r:id="rId100"/>
    <p:sldId id="365" r:id="rId101"/>
    <p:sldId id="396" r:id="rId102"/>
    <p:sldId id="367" r:id="rId103"/>
    <p:sldId id="368" r:id="rId104"/>
    <p:sldId id="316" r:id="rId105"/>
    <p:sldId id="334" r:id="rId106"/>
    <p:sldId id="317" r:id="rId107"/>
    <p:sldId id="319" r:id="rId108"/>
    <p:sldId id="371" r:id="rId109"/>
    <p:sldId id="321" r:id="rId110"/>
    <p:sldId id="322" r:id="rId111"/>
    <p:sldId id="323" r:id="rId112"/>
    <p:sldId id="324" r:id="rId113"/>
    <p:sldId id="333" r:id="rId114"/>
    <p:sldId id="325" r:id="rId115"/>
    <p:sldId id="326" r:id="rId116"/>
    <p:sldId id="327" r:id="rId117"/>
    <p:sldId id="328" r:id="rId118"/>
    <p:sldId id="329" r:id="rId119"/>
    <p:sldId id="330" r:id="rId120"/>
    <p:sldId id="332" r:id="rId121"/>
    <p:sldId id="331"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66C616-2A8A-4FB5-BD06-C90A899100E6}">
          <p14:sldIdLst>
            <p14:sldId id="256"/>
            <p14:sldId id="267"/>
            <p14:sldId id="268"/>
            <p14:sldId id="271"/>
            <p14:sldId id="273"/>
            <p14:sldId id="274"/>
            <p14:sldId id="275"/>
            <p14:sldId id="281"/>
            <p14:sldId id="277"/>
            <p14:sldId id="278"/>
            <p14:sldId id="279"/>
            <p14:sldId id="280"/>
            <p14:sldId id="282"/>
            <p14:sldId id="283"/>
            <p14:sldId id="284"/>
            <p14:sldId id="289"/>
            <p14:sldId id="286"/>
            <p14:sldId id="287"/>
            <p14:sldId id="288"/>
            <p14:sldId id="290"/>
            <p14:sldId id="291"/>
            <p14:sldId id="292"/>
            <p14:sldId id="293"/>
            <p14:sldId id="285"/>
            <p14:sldId id="306"/>
            <p14:sldId id="296"/>
            <p14:sldId id="294"/>
            <p14:sldId id="295"/>
            <p14:sldId id="297"/>
            <p14:sldId id="298"/>
            <p14:sldId id="299"/>
            <p14:sldId id="313"/>
            <p14:sldId id="314"/>
            <p14:sldId id="315"/>
            <p14:sldId id="300"/>
            <p14:sldId id="301"/>
            <p14:sldId id="302"/>
            <p14:sldId id="335"/>
            <p14:sldId id="336"/>
            <p14:sldId id="372"/>
            <p14:sldId id="337"/>
            <p14:sldId id="338"/>
            <p14:sldId id="376"/>
            <p14:sldId id="341"/>
            <p14:sldId id="377"/>
            <p14:sldId id="342"/>
            <p14:sldId id="307"/>
            <p14:sldId id="339"/>
            <p14:sldId id="378"/>
            <p14:sldId id="340"/>
            <p14:sldId id="379"/>
            <p14:sldId id="347"/>
            <p14:sldId id="380"/>
            <p14:sldId id="303"/>
            <p14:sldId id="345"/>
            <p14:sldId id="374"/>
            <p14:sldId id="346"/>
            <p14:sldId id="373"/>
            <p14:sldId id="343"/>
            <p14:sldId id="375"/>
            <p14:sldId id="344"/>
            <p14:sldId id="308"/>
            <p14:sldId id="348"/>
            <p14:sldId id="349"/>
            <p14:sldId id="381"/>
            <p14:sldId id="350"/>
            <p14:sldId id="382"/>
            <p14:sldId id="351"/>
            <p14:sldId id="383"/>
            <p14:sldId id="352"/>
            <p14:sldId id="384"/>
            <p14:sldId id="353"/>
            <p14:sldId id="385"/>
            <p14:sldId id="354"/>
            <p14:sldId id="387"/>
            <p14:sldId id="388"/>
            <p14:sldId id="386"/>
            <p14:sldId id="370"/>
            <p14:sldId id="397"/>
            <p14:sldId id="389"/>
            <p14:sldId id="390"/>
            <p14:sldId id="391"/>
            <p14:sldId id="360"/>
            <p14:sldId id="361"/>
            <p14:sldId id="355"/>
            <p14:sldId id="356"/>
            <p14:sldId id="392"/>
            <p14:sldId id="357"/>
            <p14:sldId id="358"/>
            <p14:sldId id="393"/>
            <p14:sldId id="359"/>
            <p14:sldId id="362"/>
            <p14:sldId id="394"/>
            <p14:sldId id="363"/>
            <p14:sldId id="364"/>
            <p14:sldId id="395"/>
            <p14:sldId id="365"/>
            <p14:sldId id="396"/>
            <p14:sldId id="367"/>
            <p14:sldId id="368"/>
            <p14:sldId id="316"/>
            <p14:sldId id="334"/>
            <p14:sldId id="317"/>
            <p14:sldId id="319"/>
            <p14:sldId id="371"/>
            <p14:sldId id="321"/>
            <p14:sldId id="322"/>
            <p14:sldId id="323"/>
            <p14:sldId id="324"/>
            <p14:sldId id="333"/>
            <p14:sldId id="325"/>
            <p14:sldId id="326"/>
            <p14:sldId id="327"/>
            <p14:sldId id="328"/>
            <p14:sldId id="329"/>
            <p14:sldId id="330"/>
            <p14:sldId id="332"/>
            <p14:sldId id="33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zhalika Levandouskaya" initials="AL" lastIdx="43" clrIdx="0">
    <p:extLst>
      <p:ext uri="{19B8F6BF-5375-455C-9EA6-DF929625EA0E}">
        <p15:presenceInfo xmlns:p15="http://schemas.microsoft.com/office/powerpoint/2012/main" userId="S::Anzhalika_Levandouskaya@epam.com::92adfee3-e19f-494c-b48e-2a057e813d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FBD2C6-DADC-9343-BFA1-C039623ACCE0}" v="10" dt="2022-08-30T13:14:14.027"/>
    <p1510:client id="{97993BCC-21DC-420D-91AE-DCAC6154D6DF}" v="6" dt="2022-08-31T13:04:19.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94694"/>
  </p:normalViewPr>
  <p:slideViewPr>
    <p:cSldViewPr snapToGrid="0">
      <p:cViewPr varScale="1">
        <p:scale>
          <a:sx n="62" d="100"/>
          <a:sy n="62" d="100"/>
        </p:scale>
        <p:origin x="760"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commentAuthors" Target="commentAuthors.xml"/><Relationship Id="rId129" Type="http://schemas.microsoft.com/office/2015/10/relationships/revisionInfo" Target="revisionInfo.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DA449-81D0-4C65-80FA-E84926361CC3}"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5C3A5-A464-4897-B884-BB9B35180A5B}" type="slidenum">
              <a:rPr lang="en-US" smtClean="0"/>
              <a:t>‹#›</a:t>
            </a:fld>
            <a:endParaRPr lang="en-US"/>
          </a:p>
        </p:txBody>
      </p:sp>
    </p:spTree>
    <p:extLst>
      <p:ext uri="{BB962C8B-B14F-4D97-AF65-F5344CB8AC3E}">
        <p14:creationId xmlns:p14="http://schemas.microsoft.com/office/powerpoint/2010/main" val="111757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hyperlink" Target="https://epa.ms/stories"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Blac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39377C-8642-441F-BDC6-500DB01AD362}"/>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468775" y="4663440"/>
            <a:ext cx="6489700" cy="369332"/>
          </a:xfrm>
          <a:prstGeom prst="rect">
            <a:avLst/>
          </a:prstGeom>
        </p:spPr>
        <p:txBody>
          <a:bodyPr>
            <a:spAutoFit/>
          </a:bodyPr>
          <a:lstStyle>
            <a:lvl1pPr>
              <a:lnSpc>
                <a:spcPct val="100000"/>
              </a:lnSpc>
              <a:spcBef>
                <a:spcPts val="0"/>
              </a:spcBef>
              <a:defRPr sz="24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468775" y="5245390"/>
            <a:ext cx="6489700" cy="215444"/>
          </a:xfrm>
          <a:prstGeom prst="rect">
            <a:avLst/>
          </a:prstGeom>
        </p:spPr>
        <p:txBody>
          <a:bodyPr>
            <a:spAutoFit/>
          </a:bodyPr>
          <a:lstStyle>
            <a:lvl1pPr>
              <a:lnSpc>
                <a:spcPct val="100000"/>
              </a:lnSpc>
              <a:spcBef>
                <a:spcPts val="0"/>
              </a:spcBef>
              <a:defRPr sz="1400" spc="300">
                <a:solidFill>
                  <a:schemeClr val="bg2"/>
                </a:solidFill>
              </a:defRPr>
            </a:lvl1pPr>
            <a:lvl2pPr>
              <a:buNone/>
              <a:defRPr/>
            </a:lvl2pPr>
          </a:lstStyle>
          <a:p>
            <a:pPr lvl="0"/>
            <a:r>
              <a:rPr lang="en-US" dirty="0">
                <a:effectLst/>
              </a:rPr>
              <a:t>JANUARY 2022</a:t>
            </a:r>
            <a:endParaRPr lang="en-US" dirty="0"/>
          </a:p>
        </p:txBody>
      </p:sp>
      <p:pic>
        <p:nvPicPr>
          <p:cNvPr id="2" name="Graphic 1">
            <a:extLst>
              <a:ext uri="{FF2B5EF4-FFF2-40B4-BE49-F238E27FC236}">
                <a16:creationId xmlns:a16="http://schemas.microsoft.com/office/drawing/2014/main" id="{3421FFBE-FD73-4914-B88C-A205297E29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8776" y="610099"/>
            <a:ext cx="1070464" cy="377256"/>
          </a:xfrm>
          <a:prstGeom prst="rect">
            <a:avLst/>
          </a:prstGeom>
        </p:spPr>
      </p:pic>
      <p:sp>
        <p:nvSpPr>
          <p:cNvPr id="3" name="Title 2">
            <a:extLst>
              <a:ext uri="{FF2B5EF4-FFF2-40B4-BE49-F238E27FC236}">
                <a16:creationId xmlns:a16="http://schemas.microsoft.com/office/drawing/2014/main" id="{81FA7817-3B6C-3F4A-B7B9-1C24248B02A6}"/>
              </a:ext>
            </a:extLst>
          </p:cNvPr>
          <p:cNvSpPr>
            <a:spLocks noGrp="1"/>
          </p:cNvSpPr>
          <p:nvPr>
            <p:ph type="title"/>
          </p:nvPr>
        </p:nvSpPr>
        <p:spPr>
          <a:xfrm>
            <a:off x="466165" y="1965960"/>
            <a:ext cx="5764213" cy="1846659"/>
          </a:xfrm>
        </p:spPr>
        <p:txBody>
          <a:bodyPr vert="horz" wrap="square" lIns="0" tIns="0" rIns="0" bIns="0" rtlCol="0">
            <a:spAutoFit/>
          </a:bodyPr>
          <a:lstStyle>
            <a:lvl1pPr>
              <a:defRPr lang="en-US" sz="6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4931154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226359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UpSub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42817990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6" name="Text Placeholder 8">
            <a:extLst>
              <a:ext uri="{FF2B5EF4-FFF2-40B4-BE49-F238E27FC236}">
                <a16:creationId xmlns:a16="http://schemas.microsoft.com/office/drawing/2014/main" id="{E4F57360-96E0-124A-8B27-F0C4589ED94D}"/>
              </a:ext>
            </a:extLst>
          </p:cNvPr>
          <p:cNvSpPr>
            <a:spLocks noGrp="1"/>
          </p:cNvSpPr>
          <p:nvPr>
            <p:ph type="body" sz="quarter" idx="11"/>
          </p:nvPr>
        </p:nvSpPr>
        <p:spPr>
          <a:xfrm>
            <a:off x="457200" y="912147"/>
            <a:ext cx="11274552" cy="276999"/>
          </a:xfrm>
          <a:prstGeom prst="rect">
            <a:avLst/>
          </a:prstGeom>
        </p:spPr>
        <p:txBody>
          <a:bodyPr wrap="square" lIns="0" tIns="0" rIns="0" bIns="0" anchor="t" anchorCtr="0">
            <a:spAutoFit/>
          </a:bodyPr>
          <a:lstStyle>
            <a:lvl1pPr marL="0" indent="0">
              <a:lnSpc>
                <a:spcPct val="100000"/>
              </a:lnSpc>
              <a:spcBef>
                <a:spcPts val="0"/>
              </a:spcBef>
              <a:buNone/>
              <a:defRPr sz="1800" b="0" i="0">
                <a:solidFill>
                  <a:schemeClr val="accent2"/>
                </a:solidFill>
              </a:defRPr>
            </a:lvl1pPr>
          </a:lstStyle>
          <a:p>
            <a:pPr lvl="0"/>
            <a:r>
              <a:rPr lang="en-US"/>
              <a:t>Edit Master text styles</a:t>
            </a:r>
          </a:p>
        </p:txBody>
      </p:sp>
    </p:spTree>
    <p:extLst>
      <p:ext uri="{BB962C8B-B14F-4D97-AF65-F5344CB8AC3E}">
        <p14:creationId xmlns:p14="http://schemas.microsoft.com/office/powerpoint/2010/main" val="267191623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92131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90717A-8E85-0A40-B27D-E9A4F8826E8E}"/>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7" name="Graphic 6">
            <a:extLst>
              <a:ext uri="{FF2B5EF4-FFF2-40B4-BE49-F238E27FC236}">
                <a16:creationId xmlns:a16="http://schemas.microsoft.com/office/drawing/2014/main" id="{218CE59C-541D-F946-A8DA-A4B9F8BF47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0" name="TextBox 9">
            <a:extLst>
              <a:ext uri="{FF2B5EF4-FFF2-40B4-BE49-F238E27FC236}">
                <a16:creationId xmlns:a16="http://schemas.microsoft.com/office/drawing/2014/main" id="{3F83E1B4-D017-3E4B-8268-79DFC41DB4DB}"/>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8" name="Title 1">
            <a:extLst>
              <a:ext uri="{FF2B5EF4-FFF2-40B4-BE49-F238E27FC236}">
                <a16:creationId xmlns:a16="http://schemas.microsoft.com/office/drawing/2014/main" id="{267E2E61-17F9-0842-9210-A1111E25B866}"/>
              </a:ext>
            </a:extLst>
          </p:cNvPr>
          <p:cNvSpPr>
            <a:spLocks noGrp="1"/>
          </p:cNvSpPr>
          <p:nvPr>
            <p:ph type="title"/>
          </p:nvPr>
        </p:nvSpPr>
        <p:spPr>
          <a:xfrm>
            <a:off x="457200" y="457200"/>
            <a:ext cx="11274552" cy="457200"/>
          </a:xfrm>
        </p:spPr>
        <p:txBody>
          <a:bodyPr/>
          <a:lstStyle>
            <a:lvl1pPr>
              <a:defRPr b="1">
                <a:solidFill>
                  <a:schemeClr val="bg1"/>
                </a:solidFill>
                <a:latin typeface="+mn-lt"/>
              </a:defRPr>
            </a:lvl1pPr>
          </a:lstStyle>
          <a:p>
            <a:r>
              <a:rPr lang="en-US"/>
              <a:t>Click to edit Master title style</a:t>
            </a:r>
          </a:p>
        </p:txBody>
      </p:sp>
      <p:sp>
        <p:nvSpPr>
          <p:cNvPr id="9" name="Text Placeholder 10">
            <a:extLst>
              <a:ext uri="{FF2B5EF4-FFF2-40B4-BE49-F238E27FC236}">
                <a16:creationId xmlns:a16="http://schemas.microsoft.com/office/drawing/2014/main" id="{0548B8AD-0CC3-5248-932C-F8A325C1B47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12" name="Text Placeholder 3">
            <a:extLst>
              <a:ext uri="{FF2B5EF4-FFF2-40B4-BE49-F238E27FC236}">
                <a16:creationId xmlns:a16="http://schemas.microsoft.com/office/drawing/2014/main" id="{E4D782FD-394E-974B-830A-5392AB47CB04}"/>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7814885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accent4"/>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457200"/>
            <a:ext cx="3619500" cy="338554"/>
          </a:xfrm>
        </p:spPr>
        <p:txBody>
          <a:bodyPr>
            <a:spAutoFit/>
          </a:bodyPr>
          <a:lstStyle>
            <a:lvl1pPr>
              <a:defRPr b="1">
                <a:solidFill>
                  <a:schemeClr val="bg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240792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9" name="Text Placeholder 2">
            <a:extLst>
              <a:ext uri="{FF2B5EF4-FFF2-40B4-BE49-F238E27FC236}">
                <a16:creationId xmlns:a16="http://schemas.microsoft.com/office/drawing/2014/main" id="{EC0BE653-C375-415A-859B-2A7348B8E418}"/>
              </a:ext>
            </a:extLst>
          </p:cNvPr>
          <p:cNvSpPr>
            <a:spLocks noGrp="1"/>
          </p:cNvSpPr>
          <p:nvPr>
            <p:ph type="body" sz="quarter" idx="17" hasCustomPrompt="1"/>
          </p:nvPr>
        </p:nvSpPr>
        <p:spPr>
          <a:xfrm>
            <a:off x="476250" y="1600200"/>
            <a:ext cx="4991100" cy="1882310"/>
          </a:xfrm>
          <a:prstGeom prst="rect">
            <a:avLst/>
          </a:prstGeom>
        </p:spPr>
        <p:txBody>
          <a:bodyPr wrap="square">
            <a:spAutoFit/>
          </a:bodyPr>
          <a:lstStyle>
            <a:lvl1pPr>
              <a:defRPr sz="160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62756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4" y="0"/>
            <a:ext cx="237172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Box 6">
            <a:extLst>
              <a:ext uri="{FF2B5EF4-FFF2-40B4-BE49-F238E27FC236}">
                <a16:creationId xmlns:a16="http://schemas.microsoft.com/office/drawing/2014/main" id="{CDF557E5-085D-F44F-B30C-91E51AE491D3}"/>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0" name="Text Placeholder 3">
            <a:extLst>
              <a:ext uri="{FF2B5EF4-FFF2-40B4-BE49-F238E27FC236}">
                <a16:creationId xmlns:a16="http://schemas.microsoft.com/office/drawing/2014/main" id="{FE178E08-6B21-2843-9385-4D9886760A91}"/>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1" name="Text Placeholder 10">
            <a:extLst>
              <a:ext uri="{FF2B5EF4-FFF2-40B4-BE49-F238E27FC236}">
                <a16:creationId xmlns:a16="http://schemas.microsoft.com/office/drawing/2014/main" id="{2E8C029E-1B45-494C-B838-1704772FF782}"/>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9" name="Title 1">
            <a:extLst>
              <a:ext uri="{FF2B5EF4-FFF2-40B4-BE49-F238E27FC236}">
                <a16:creationId xmlns:a16="http://schemas.microsoft.com/office/drawing/2014/main" id="{46C1CA1B-2E41-DA49-A688-13BC117567D0}"/>
              </a:ext>
            </a:extLst>
          </p:cNvPr>
          <p:cNvSpPr>
            <a:spLocks noGrp="1"/>
          </p:cNvSpPr>
          <p:nvPr>
            <p:ph type="title"/>
          </p:nvPr>
        </p:nvSpPr>
        <p:spPr>
          <a:xfrm>
            <a:off x="457200" y="457200"/>
            <a:ext cx="6546028"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292310571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1"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Box 6">
            <a:extLst>
              <a:ext uri="{FF2B5EF4-FFF2-40B4-BE49-F238E27FC236}">
                <a16:creationId xmlns:a16="http://schemas.microsoft.com/office/drawing/2014/main" id="{CDF557E5-085D-F44F-B30C-91E51AE491D3}"/>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0" name="Text Placeholder 3">
            <a:extLst>
              <a:ext uri="{FF2B5EF4-FFF2-40B4-BE49-F238E27FC236}">
                <a16:creationId xmlns:a16="http://schemas.microsoft.com/office/drawing/2014/main" id="{FE178E08-6B21-2843-9385-4D9886760A91}"/>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1" name="Text Placeholder 10">
            <a:extLst>
              <a:ext uri="{FF2B5EF4-FFF2-40B4-BE49-F238E27FC236}">
                <a16:creationId xmlns:a16="http://schemas.microsoft.com/office/drawing/2014/main" id="{2E8C029E-1B45-494C-B838-1704772FF782}"/>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9" name="Title 1">
            <a:extLst>
              <a:ext uri="{FF2B5EF4-FFF2-40B4-BE49-F238E27FC236}">
                <a16:creationId xmlns:a16="http://schemas.microsoft.com/office/drawing/2014/main" id="{46C1CA1B-2E41-DA49-A688-13BC117567D0}"/>
              </a:ext>
            </a:extLst>
          </p:cNvPr>
          <p:cNvSpPr>
            <a:spLocks noGrp="1"/>
          </p:cNvSpPr>
          <p:nvPr>
            <p:ph type="title"/>
          </p:nvPr>
        </p:nvSpPr>
        <p:spPr>
          <a:xfrm>
            <a:off x="457200" y="457200"/>
            <a:ext cx="6546028"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203026658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1/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Title 1">
            <a:extLst>
              <a:ext uri="{FF2B5EF4-FFF2-40B4-BE49-F238E27FC236}">
                <a16:creationId xmlns:a16="http://schemas.microsoft.com/office/drawing/2014/main" id="{E4955F73-BCD8-4858-BDA2-D30A6DDD9E2F}"/>
              </a:ext>
            </a:extLst>
          </p:cNvPr>
          <p:cNvSpPr>
            <a:spLocks noGrp="1"/>
          </p:cNvSpPr>
          <p:nvPr>
            <p:ph type="title"/>
          </p:nvPr>
        </p:nvSpPr>
        <p:spPr>
          <a:xfrm>
            <a:off x="457200" y="925689"/>
            <a:ext cx="4797425" cy="338554"/>
          </a:xfrm>
        </p:spPr>
        <p:txBody>
          <a:bodyPr>
            <a:spAutoFit/>
          </a:bodyPr>
          <a:lstStyle>
            <a:lvl1pPr>
              <a:defRPr b="1">
                <a:latin typeface="+mn-lt"/>
              </a:defRPr>
            </a:lvl1pPr>
          </a:lstStyle>
          <a:p>
            <a:r>
              <a:rPr lang="en-US"/>
              <a:t>Click to edit Master title style</a:t>
            </a:r>
          </a:p>
        </p:txBody>
      </p:sp>
      <p:sp>
        <p:nvSpPr>
          <p:cNvPr id="7" name="TextBox 6">
            <a:extLst>
              <a:ext uri="{FF2B5EF4-FFF2-40B4-BE49-F238E27FC236}">
                <a16:creationId xmlns:a16="http://schemas.microsoft.com/office/drawing/2014/main" id="{36DB3700-A2AA-CC46-AB06-739575CE1198}"/>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8" name="Text Placeholder 3">
            <a:extLst>
              <a:ext uri="{FF2B5EF4-FFF2-40B4-BE49-F238E27FC236}">
                <a16:creationId xmlns:a16="http://schemas.microsoft.com/office/drawing/2014/main" id="{78F2DB0F-A762-9841-A4D7-8B6F3D5251E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964562"/>
            <a:ext cx="3291840" cy="246221"/>
          </a:xfrm>
          <a:prstGeom prst="rect">
            <a:avLst/>
          </a:prstGeom>
          <a:noFill/>
        </p:spPr>
        <p:txBody>
          <a:bodyPr vert="horz" wrap="none" lIns="0" tIns="0" rIns="0" bIns="0" rtlCol="0" anchor="ctr">
            <a:spAutoFit/>
          </a:bodyPr>
          <a:lstStyle>
            <a:lvl1pPr>
              <a:defRPr lang="en-US" sz="1600" b="1" cap="none" spc="10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dirty="0"/>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3291840" cy="246221"/>
          </a:xfrm>
          <a:prstGeom prst="rect">
            <a:avLst/>
          </a:prstGeom>
          <a:noFill/>
        </p:spPr>
        <p:txBody>
          <a:bodyPr vert="horz" wrap="none" lIns="0" tIns="0" rIns="0" bIns="0" rtlCol="0" anchor="ctr">
            <a:spAutoFit/>
          </a:bodyPr>
          <a:lstStyle>
            <a:lvl1pPr>
              <a:defRPr lang="en-US" sz="1600" b="1" cap="none" spc="10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dirty="0"/>
              <a:t>Edit Master Text Styles</a:t>
            </a:r>
          </a:p>
        </p:txBody>
      </p:sp>
      <p:sp>
        <p:nvSpPr>
          <p:cNvPr id="11" name="Text Placeholder 10">
            <a:extLst>
              <a:ext uri="{FF2B5EF4-FFF2-40B4-BE49-F238E27FC236}">
                <a16:creationId xmlns:a16="http://schemas.microsoft.com/office/drawing/2014/main" id="{E59EA3FB-C095-0948-83CD-4F812F3CA45C}"/>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366108293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1/2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457200"/>
            <a:ext cx="4797425" cy="457200"/>
          </a:xfrm>
        </p:spPr>
        <p:txBody>
          <a:bodyPr/>
          <a:lstStyle>
            <a:lvl1pPr>
              <a:defRPr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p:spPr>
        <p:txBody>
          <a:bodyPr/>
          <a:lstStyle/>
          <a:p>
            <a:endParaRPr lang="en-US"/>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7" name="TextBox 6">
            <a:extLst>
              <a:ext uri="{FF2B5EF4-FFF2-40B4-BE49-F238E27FC236}">
                <a16:creationId xmlns:a16="http://schemas.microsoft.com/office/drawing/2014/main" id="{AFC233F4-4BA6-EC46-8DB3-143A95D5459A}"/>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9" name="Text Placeholder 3">
            <a:extLst>
              <a:ext uri="{FF2B5EF4-FFF2-40B4-BE49-F238E27FC236}">
                <a16:creationId xmlns:a16="http://schemas.microsoft.com/office/drawing/2014/main" id="{B8E027D5-10AF-5247-B60F-C8B2D62BC77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69229478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39377C-8642-441F-BDC6-500DB01AD362}"/>
              </a:ext>
            </a:extLst>
          </p:cNvPr>
          <p:cNvSpPr/>
          <p:nvPr userDrawn="1"/>
        </p:nvSpPr>
        <p:spPr bwMode="auto">
          <a:xfrm>
            <a:off x="0"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468775" y="4663440"/>
            <a:ext cx="5519275"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468775" y="5245390"/>
            <a:ext cx="3566160" cy="215444"/>
          </a:xfrm>
          <a:prstGeom prst="rect">
            <a:avLst/>
          </a:prstGeom>
        </p:spPr>
        <p:txBody>
          <a:bodyPr vert="horz" lIns="0" tIns="0" rIns="0" bIns="0" rtlCol="0">
            <a:spAutoFit/>
          </a:bodyPr>
          <a:lstStyle>
            <a:lvl1pPr>
              <a:lnSpc>
                <a:spcPct val="100000"/>
              </a:lnSpc>
              <a:spcBef>
                <a:spcPts val="0"/>
              </a:spcBef>
              <a:defRPr lang="en-US" sz="1400" spc="300" dirty="0">
                <a:solidFill>
                  <a:schemeClr val="bg2"/>
                </a:solidFill>
                <a:effectLst/>
              </a:defRPr>
            </a:lvl1pPr>
            <a:lvl2pPr>
              <a:buNone/>
              <a:defRPr/>
            </a:lvl2pPr>
          </a:lstStyle>
          <a:p>
            <a:pPr lvl="0"/>
            <a:r>
              <a:rPr lang="en-US" dirty="0">
                <a:effectLst/>
              </a:rPr>
              <a:t>JANUARY 2022</a:t>
            </a:r>
            <a:endParaRPr lang="en-US" dirty="0"/>
          </a:p>
        </p:txBody>
      </p:sp>
      <p:sp>
        <p:nvSpPr>
          <p:cNvPr id="7" name="Picture Placeholder 2">
            <a:extLst>
              <a:ext uri="{FF2B5EF4-FFF2-40B4-BE49-F238E27FC236}">
                <a16:creationId xmlns:a16="http://schemas.microsoft.com/office/drawing/2014/main" id="{11A216CA-E680-42EB-BC45-95A09D62759B}"/>
              </a:ext>
            </a:extLst>
          </p:cNvPr>
          <p:cNvSpPr>
            <a:spLocks noGrp="1"/>
          </p:cNvSpPr>
          <p:nvPr>
            <p:ph type="pic" sz="quarter" idx="13"/>
          </p:nvPr>
        </p:nvSpPr>
        <p:spPr>
          <a:xfrm>
            <a:off x="6095998" y="0"/>
            <a:ext cx="6096001" cy="6858000"/>
          </a:xfrm>
          <a:prstGeom prst="rect">
            <a:avLst/>
          </a:prstGeom>
          <a:solidFill>
            <a:schemeClr val="bg2"/>
          </a:solidFill>
        </p:spPr>
        <p:txBody>
          <a:bodyPr/>
          <a:lstStyle>
            <a:lvl1pPr>
              <a:defRPr/>
            </a:lvl1pPr>
          </a:lstStyle>
          <a:p>
            <a:endParaRPr lang="en-US"/>
          </a:p>
        </p:txBody>
      </p:sp>
      <p:pic>
        <p:nvPicPr>
          <p:cNvPr id="2" name="Graphic 1">
            <a:extLst>
              <a:ext uri="{FF2B5EF4-FFF2-40B4-BE49-F238E27FC236}">
                <a16:creationId xmlns:a16="http://schemas.microsoft.com/office/drawing/2014/main" id="{81AA8C38-4FF3-4F33-8B0F-196D0BC791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8776" y="610099"/>
            <a:ext cx="1070464" cy="377256"/>
          </a:xfrm>
          <a:prstGeom prst="rect">
            <a:avLst/>
          </a:prstGeom>
        </p:spPr>
      </p:pic>
      <p:sp>
        <p:nvSpPr>
          <p:cNvPr id="8" name="Title 2">
            <a:extLst>
              <a:ext uri="{FF2B5EF4-FFF2-40B4-BE49-F238E27FC236}">
                <a16:creationId xmlns:a16="http://schemas.microsoft.com/office/drawing/2014/main" id="{FB842CEE-8A53-0D42-A72B-7D63B1ED35C4}"/>
              </a:ext>
            </a:extLst>
          </p:cNvPr>
          <p:cNvSpPr>
            <a:spLocks noGrp="1"/>
          </p:cNvSpPr>
          <p:nvPr>
            <p:ph type="title"/>
          </p:nvPr>
        </p:nvSpPr>
        <p:spPr>
          <a:xfrm>
            <a:off x="466165" y="1965960"/>
            <a:ext cx="5486400" cy="1846659"/>
          </a:xfrm>
        </p:spPr>
        <p:txBody>
          <a:bodyPr vert="horz" wrap="square" lIns="0" tIns="0" rIns="0" bIns="0" rtlCol="0">
            <a:spAutoFit/>
          </a:bodyPr>
          <a:lstStyle>
            <a:lvl1pPr>
              <a:defRPr lang="en-US" sz="6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381201003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1/2 Picture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914400"/>
            <a:ext cx="4797425" cy="457200"/>
          </a:xfrm>
        </p:spPr>
        <p:txBody>
          <a:bodyPr/>
          <a:lstStyle>
            <a:lvl1pPr>
              <a:defRPr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p:spPr>
        <p:txBody>
          <a:bodyPr/>
          <a:lstStyle/>
          <a:p>
            <a:endParaRPr lang="en-US"/>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7" name="TextBox 6">
            <a:extLst>
              <a:ext uri="{FF2B5EF4-FFF2-40B4-BE49-F238E27FC236}">
                <a16:creationId xmlns:a16="http://schemas.microsoft.com/office/drawing/2014/main" id="{AFC233F4-4BA6-EC46-8DB3-143A95D5459A}"/>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9" name="Text Placeholder 3">
            <a:extLst>
              <a:ext uri="{FF2B5EF4-FFF2-40B4-BE49-F238E27FC236}">
                <a16:creationId xmlns:a16="http://schemas.microsoft.com/office/drawing/2014/main" id="{B8E027D5-10AF-5247-B60F-C8B2D62BC77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523936692"/>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1" y="469900"/>
            <a:ext cx="3606927" cy="338554"/>
          </a:xfrm>
        </p:spPr>
        <p:txBody>
          <a:bodyPr wrap="square">
            <a:spAutoFit/>
          </a:bodyPr>
          <a:lstStyle>
            <a:lvl1pPr>
              <a:defRPr b="1">
                <a:solidFill>
                  <a:schemeClr val="tx1"/>
                </a:solidFill>
                <a:latin typeface="+mn-lt"/>
              </a:defRPr>
            </a:lvl1pPr>
          </a:lstStyle>
          <a:p>
            <a:r>
              <a:rPr lang="en-US"/>
              <a:t>Click to edit Master title style</a:t>
            </a:r>
          </a:p>
        </p:txBody>
      </p:sp>
      <p:sp>
        <p:nvSpPr>
          <p:cNvPr id="12" name="TextBox 11">
            <a:extLst>
              <a:ext uri="{FF2B5EF4-FFF2-40B4-BE49-F238E27FC236}">
                <a16:creationId xmlns:a16="http://schemas.microsoft.com/office/drawing/2014/main" id="{9D211704-E6A2-554A-83D7-019EF0F003D0}"/>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3" name="Text Placeholder 3">
            <a:extLst>
              <a:ext uri="{FF2B5EF4-FFF2-40B4-BE49-F238E27FC236}">
                <a16:creationId xmlns:a16="http://schemas.microsoft.com/office/drawing/2014/main" id="{C4E06C20-AA8E-8342-A500-79B18C390223}"/>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p:spPr>
        <p:txBody>
          <a:bodyPr/>
          <a:lstStyle/>
          <a:p>
            <a:endParaRPr lang="en-US"/>
          </a:p>
        </p:txBody>
      </p:sp>
      <p:sp>
        <p:nvSpPr>
          <p:cNvPr id="10" name="Text Placeholder 10">
            <a:extLst>
              <a:ext uri="{FF2B5EF4-FFF2-40B4-BE49-F238E27FC236}">
                <a16:creationId xmlns:a16="http://schemas.microsoft.com/office/drawing/2014/main" id="{703B5AFB-E799-0442-BA28-6AF5A02967FE}"/>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85409597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2/3 Picture Lo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1" y="924339"/>
            <a:ext cx="3606927" cy="338554"/>
          </a:xfrm>
        </p:spPr>
        <p:txBody>
          <a:bodyPr wrap="square">
            <a:spAutoFit/>
          </a:bodyPr>
          <a:lstStyle>
            <a:lvl1pPr>
              <a:defRPr b="1">
                <a:solidFill>
                  <a:schemeClr val="tx1"/>
                </a:solidFill>
                <a:latin typeface="+mn-lt"/>
              </a:defRPr>
            </a:lvl1pPr>
          </a:lstStyle>
          <a:p>
            <a:r>
              <a:rPr lang="en-US"/>
              <a:t>Click to edit Master title style</a:t>
            </a:r>
          </a:p>
        </p:txBody>
      </p:sp>
      <p:sp>
        <p:nvSpPr>
          <p:cNvPr id="12" name="TextBox 11">
            <a:extLst>
              <a:ext uri="{FF2B5EF4-FFF2-40B4-BE49-F238E27FC236}">
                <a16:creationId xmlns:a16="http://schemas.microsoft.com/office/drawing/2014/main" id="{9D211704-E6A2-554A-83D7-019EF0F003D0}"/>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3" name="Text Placeholder 3">
            <a:extLst>
              <a:ext uri="{FF2B5EF4-FFF2-40B4-BE49-F238E27FC236}">
                <a16:creationId xmlns:a16="http://schemas.microsoft.com/office/drawing/2014/main" id="{C4E06C20-AA8E-8342-A500-79B18C390223}"/>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p:spPr>
        <p:txBody>
          <a:bodyPr/>
          <a:lstStyle/>
          <a:p>
            <a:endParaRPr lang="en-US"/>
          </a:p>
        </p:txBody>
      </p:sp>
    </p:spTree>
    <p:extLst>
      <p:ext uri="{BB962C8B-B14F-4D97-AF65-F5344CB8AC3E}">
        <p14:creationId xmlns:p14="http://schemas.microsoft.com/office/powerpoint/2010/main" val="9699615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15EB0785-A8B2-B844-97DC-362F6DEDBA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402423653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Mock Up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9144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1600200"/>
            <a:ext cx="4784852" cy="3657600"/>
          </a:xfrm>
          <a:prstGeom prst="rect">
            <a:avLst/>
          </a:prstGeo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8" name="Graphic 7">
            <a:extLst>
              <a:ext uri="{FF2B5EF4-FFF2-40B4-BE49-F238E27FC236}">
                <a16:creationId xmlns:a16="http://schemas.microsoft.com/office/drawing/2014/main" id="{ECD48285-8885-4D22-8AE4-172AF61141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Text Placeholder 10">
            <a:extLst>
              <a:ext uri="{FF2B5EF4-FFF2-40B4-BE49-F238E27FC236}">
                <a16:creationId xmlns:a16="http://schemas.microsoft.com/office/drawing/2014/main" id="{D02C5AA0-D8CE-634A-97A8-97B2BC715078}"/>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307507983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Mock Up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E5D96D1E-C1BD-6F40-A978-D03F53CD4A4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219714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3142357"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457200"/>
            <a:ext cx="2407920" cy="677108"/>
          </a:xfrm>
        </p:spPr>
        <p:txBody>
          <a:bodyPr>
            <a:spAutoFit/>
          </a:bodyPr>
          <a:lstStyle>
            <a:lvl1pPr>
              <a:defRPr b="1">
                <a:solidFill>
                  <a:schemeClr val="bg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240792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108325" y="0"/>
            <a:ext cx="9083675" cy="6858000"/>
          </a:xfrm>
          <a:prstGeom prst="rect">
            <a:avLst/>
          </a:prstGeom>
        </p:spPr>
        <p:txBody>
          <a:bodyPr/>
          <a:lstStyle/>
          <a:p>
            <a:endParaRPr lang="en-US"/>
          </a:p>
        </p:txBody>
      </p:sp>
    </p:spTree>
    <p:extLst>
      <p:ext uri="{BB962C8B-B14F-4D97-AF65-F5344CB8AC3E}">
        <p14:creationId xmlns:p14="http://schemas.microsoft.com/office/powerpoint/2010/main" val="1641687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0212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7A9547FE-7857-4A70-ACDF-06ACC0CC381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9" name="Title 1">
            <a:extLst>
              <a:ext uri="{FF2B5EF4-FFF2-40B4-BE49-F238E27FC236}">
                <a16:creationId xmlns:a16="http://schemas.microsoft.com/office/drawing/2014/main" id="{11BCE546-F0EF-2742-9891-475F8219D406}"/>
              </a:ext>
            </a:extLst>
          </p:cNvPr>
          <p:cNvSpPr>
            <a:spLocks noGrp="1"/>
          </p:cNvSpPr>
          <p:nvPr>
            <p:ph type="title"/>
          </p:nvPr>
        </p:nvSpPr>
        <p:spPr>
          <a:xfrm>
            <a:off x="457201" y="499646"/>
            <a:ext cx="3606927" cy="338554"/>
          </a:xfrm>
        </p:spPr>
        <p:txBody>
          <a:bodyPr wrap="square">
            <a:spAutoFit/>
          </a:bodyPr>
          <a:lstStyle>
            <a:lvl1pPr>
              <a:defRPr b="1">
                <a:solidFill>
                  <a:schemeClr val="bg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B2196D5E-2DE5-E948-A22F-E057A6B9991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60752383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Mock Up Left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927353"/>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1613153"/>
            <a:ext cx="4784852" cy="2965748"/>
          </a:xfrm>
          <a:prstGeom prst="rect">
            <a:avLst/>
          </a:prstGeom>
        </p:spPr>
        <p:txBody>
          <a:bodyPr>
            <a:spAutoFit/>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4" name="Graphic 3">
            <a:extLst>
              <a:ext uri="{FF2B5EF4-FFF2-40B4-BE49-F238E27FC236}">
                <a16:creationId xmlns:a16="http://schemas.microsoft.com/office/drawing/2014/main" id="{FF61EEF5-D25E-43F9-9DE7-B0D48CE58D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Text Placeholder 10">
            <a:extLst>
              <a:ext uri="{FF2B5EF4-FFF2-40B4-BE49-F238E27FC236}">
                <a16:creationId xmlns:a16="http://schemas.microsoft.com/office/drawing/2014/main" id="{2E184C37-FA49-E94C-B478-B1492E6E7F7A}"/>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270008743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arrow-Black">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2407920" cy="677108"/>
          </a:xfrm>
        </p:spPr>
        <p:txBody>
          <a:bodyPr>
            <a:spAutoFit/>
          </a:bodyPr>
          <a:lstStyle>
            <a:lvl1pPr>
              <a:defRPr b="1">
                <a:solidFill>
                  <a:schemeClr val="tx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240792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2" name="Rectangle 1">
            <a:extLst>
              <a:ext uri="{FF2B5EF4-FFF2-40B4-BE49-F238E27FC236}">
                <a16:creationId xmlns:a16="http://schemas.microsoft.com/office/drawing/2014/main" id="{2CB0227B-1090-48E9-B33D-CB9CA73DF05F}"/>
              </a:ext>
            </a:extLst>
          </p:cNvPr>
          <p:cNvSpPr/>
          <p:nvPr userDrawn="1"/>
        </p:nvSpPr>
        <p:spPr bwMode="auto">
          <a:xfrm flipH="1">
            <a:off x="3108325" y="0"/>
            <a:ext cx="90836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TextBox 7">
            <a:extLst>
              <a:ext uri="{FF2B5EF4-FFF2-40B4-BE49-F238E27FC236}">
                <a16:creationId xmlns:a16="http://schemas.microsoft.com/office/drawing/2014/main" id="{42CC76E4-4D68-894E-AF17-C8188D17CE71}"/>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3" name="Text Placeholder 3">
            <a:extLst>
              <a:ext uri="{FF2B5EF4-FFF2-40B4-BE49-F238E27FC236}">
                <a16:creationId xmlns:a16="http://schemas.microsoft.com/office/drawing/2014/main" id="{B4E5246D-43F4-5946-BF12-EAA7EF1F6B9B}"/>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9854672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188486-1E04-4170-877E-F561315E0FFC}"/>
              </a:ext>
            </a:extLst>
          </p:cNvPr>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a:defRPr/>
            </a:lvl1pPr>
          </a:lstStyle>
          <a:p>
            <a:endParaRPr lang="en-US"/>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468775" y="4663440"/>
            <a:ext cx="6489700" cy="369332"/>
          </a:xfrm>
          <a:prstGeom prst="rect">
            <a:avLst/>
          </a:prstGeom>
        </p:spPr>
        <p:txBody>
          <a:bodyPr>
            <a:spAutoFit/>
          </a:bodyPr>
          <a:lstStyle>
            <a:lvl1pPr>
              <a:lnSpc>
                <a:spcPct val="100000"/>
              </a:lnSpc>
              <a:spcBef>
                <a:spcPts val="0"/>
              </a:spcBef>
              <a:defRPr sz="24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468775" y="5245390"/>
            <a:ext cx="6489700" cy="215444"/>
          </a:xfrm>
          <a:prstGeom prst="rect">
            <a:avLst/>
          </a:prstGeom>
        </p:spPr>
        <p:txBody>
          <a:bodyPr>
            <a:spAutoFit/>
          </a:bodyPr>
          <a:lstStyle>
            <a:lvl1pPr>
              <a:lnSpc>
                <a:spcPct val="100000"/>
              </a:lnSpc>
              <a:spcBef>
                <a:spcPts val="0"/>
              </a:spcBef>
              <a:defRPr sz="1400" spc="300">
                <a:solidFill>
                  <a:schemeClr val="bg1">
                    <a:lumMod val="95000"/>
                  </a:schemeClr>
                </a:solidFill>
              </a:defRPr>
            </a:lvl1pPr>
            <a:lvl2pPr>
              <a:buNone/>
              <a:defRPr/>
            </a:lvl2pPr>
          </a:lstStyle>
          <a:p>
            <a:pPr lvl="0"/>
            <a:r>
              <a:rPr lang="en-US" dirty="0">
                <a:effectLst/>
              </a:rPr>
              <a:t>JANUARY 2022</a:t>
            </a:r>
            <a:endParaRPr lang="en-US" dirty="0"/>
          </a:p>
        </p:txBody>
      </p:sp>
      <p:pic>
        <p:nvPicPr>
          <p:cNvPr id="2" name="Graphic 1">
            <a:extLst>
              <a:ext uri="{FF2B5EF4-FFF2-40B4-BE49-F238E27FC236}">
                <a16:creationId xmlns:a16="http://schemas.microsoft.com/office/drawing/2014/main" id="{CE8C851A-E2E7-4523-9F42-0BB009E5644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8776" y="610099"/>
            <a:ext cx="1070464" cy="377256"/>
          </a:xfrm>
          <a:prstGeom prst="rect">
            <a:avLst/>
          </a:prstGeom>
        </p:spPr>
      </p:pic>
      <p:sp>
        <p:nvSpPr>
          <p:cNvPr id="7" name="Title 2">
            <a:extLst>
              <a:ext uri="{FF2B5EF4-FFF2-40B4-BE49-F238E27FC236}">
                <a16:creationId xmlns:a16="http://schemas.microsoft.com/office/drawing/2014/main" id="{D6769452-030B-5548-B575-999D639F6D22}"/>
              </a:ext>
            </a:extLst>
          </p:cNvPr>
          <p:cNvSpPr>
            <a:spLocks noGrp="1"/>
          </p:cNvSpPr>
          <p:nvPr>
            <p:ph type="title"/>
          </p:nvPr>
        </p:nvSpPr>
        <p:spPr>
          <a:xfrm>
            <a:off x="466165" y="1965960"/>
            <a:ext cx="5755248" cy="1846659"/>
          </a:xfrm>
        </p:spPr>
        <p:txBody>
          <a:bodyPr vert="horz" wrap="square" lIns="0" tIns="0" rIns="0" bIns="0" rtlCol="0">
            <a:spAutoFit/>
          </a:bodyPr>
          <a:lstStyle>
            <a:lvl1pPr>
              <a:defRPr lang="en-US" sz="6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206561306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1/2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Box 6">
            <a:extLst>
              <a:ext uri="{FF2B5EF4-FFF2-40B4-BE49-F238E27FC236}">
                <a16:creationId xmlns:a16="http://schemas.microsoft.com/office/drawing/2014/main" id="{D5E70CA8-AE5E-9144-B51A-3DB9B2B912F8}"/>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1" name="Text Placeholder 10">
            <a:extLst>
              <a:ext uri="{FF2B5EF4-FFF2-40B4-BE49-F238E27FC236}">
                <a16:creationId xmlns:a16="http://schemas.microsoft.com/office/drawing/2014/main" id="{2A2E37B5-D917-F347-A92A-FFF42F041ED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12" name="Title 1">
            <a:extLst>
              <a:ext uri="{FF2B5EF4-FFF2-40B4-BE49-F238E27FC236}">
                <a16:creationId xmlns:a16="http://schemas.microsoft.com/office/drawing/2014/main" id="{C8B879C7-3885-2143-A73F-46BF268524BA}"/>
              </a:ext>
            </a:extLst>
          </p:cNvPr>
          <p:cNvSpPr>
            <a:spLocks noGrp="1"/>
          </p:cNvSpPr>
          <p:nvPr>
            <p:ph type="title"/>
          </p:nvPr>
        </p:nvSpPr>
        <p:spPr>
          <a:xfrm>
            <a:off x="457200" y="457200"/>
            <a:ext cx="4797425" cy="457200"/>
          </a:xfrm>
        </p:spPr>
        <p:txBody>
          <a:bodyPr/>
          <a:lstStyle>
            <a:lvl1pPr>
              <a:defRPr b="1">
                <a:latin typeface="+mn-lt"/>
              </a:defRPr>
            </a:lvl1pPr>
          </a:lstStyle>
          <a:p>
            <a:r>
              <a:rPr lang="en-US"/>
              <a:t>Click to edit Master title style</a:t>
            </a:r>
          </a:p>
        </p:txBody>
      </p:sp>
      <p:sp>
        <p:nvSpPr>
          <p:cNvPr id="13" name="Text Placeholder 3">
            <a:extLst>
              <a:ext uri="{FF2B5EF4-FFF2-40B4-BE49-F238E27FC236}">
                <a16:creationId xmlns:a16="http://schemas.microsoft.com/office/drawing/2014/main" id="{EC884B43-5420-8A44-BD3B-D88B17EDD05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8214945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1/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8" name="Title 1">
            <a:extLst>
              <a:ext uri="{FF2B5EF4-FFF2-40B4-BE49-F238E27FC236}">
                <a16:creationId xmlns:a16="http://schemas.microsoft.com/office/drawing/2014/main" id="{38C65148-4BCC-48BC-8E7B-05AA01088658}"/>
              </a:ext>
            </a:extLst>
          </p:cNvPr>
          <p:cNvSpPr>
            <a:spLocks noGrp="1"/>
          </p:cNvSpPr>
          <p:nvPr>
            <p:ph type="title"/>
          </p:nvPr>
        </p:nvSpPr>
        <p:spPr>
          <a:xfrm>
            <a:off x="457200" y="467139"/>
            <a:ext cx="4797425" cy="338554"/>
          </a:xfrm>
        </p:spPr>
        <p:txBody>
          <a:bodyPr>
            <a:spAutoFit/>
          </a:bodyPr>
          <a:lstStyle>
            <a:lvl1pPr>
              <a:defRPr b="1">
                <a:latin typeface="+mn-lt"/>
              </a:defRPr>
            </a:lvl1pPr>
          </a:lstStyle>
          <a:p>
            <a:r>
              <a:rPr lang="en-US"/>
              <a:t>Click to edit Master title style</a:t>
            </a:r>
          </a:p>
        </p:txBody>
      </p:sp>
      <p:sp>
        <p:nvSpPr>
          <p:cNvPr id="7" name="TextBox 6">
            <a:extLst>
              <a:ext uri="{FF2B5EF4-FFF2-40B4-BE49-F238E27FC236}">
                <a16:creationId xmlns:a16="http://schemas.microsoft.com/office/drawing/2014/main" id="{39B55E40-4D84-A94C-A4CB-F465F24AE156}"/>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8" name="Text Placeholder 3">
            <a:extLst>
              <a:ext uri="{FF2B5EF4-FFF2-40B4-BE49-F238E27FC236}">
                <a16:creationId xmlns:a16="http://schemas.microsoft.com/office/drawing/2014/main" id="{80D87F5D-4F0F-994A-BFA6-46BC2DD6C51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9" name="Text Placeholder 10">
            <a:extLst>
              <a:ext uri="{FF2B5EF4-FFF2-40B4-BE49-F238E27FC236}">
                <a16:creationId xmlns:a16="http://schemas.microsoft.com/office/drawing/2014/main" id="{D6A52748-F772-0748-94C9-3767AF238C3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357692014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1/6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5" y="0"/>
            <a:ext cx="2371722"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8" name="Title 1">
            <a:extLst>
              <a:ext uri="{FF2B5EF4-FFF2-40B4-BE49-F238E27FC236}">
                <a16:creationId xmlns:a16="http://schemas.microsoft.com/office/drawing/2014/main" id="{38C65148-4BCC-48BC-8E7B-05AA01088658}"/>
              </a:ext>
            </a:extLst>
          </p:cNvPr>
          <p:cNvSpPr>
            <a:spLocks noGrp="1"/>
          </p:cNvSpPr>
          <p:nvPr>
            <p:ph type="title"/>
          </p:nvPr>
        </p:nvSpPr>
        <p:spPr>
          <a:xfrm>
            <a:off x="457200" y="467139"/>
            <a:ext cx="4797425" cy="338554"/>
          </a:xfrm>
        </p:spPr>
        <p:txBody>
          <a:bodyPr>
            <a:spAutoFit/>
          </a:bodyPr>
          <a:lstStyle>
            <a:lvl1pPr>
              <a:defRPr b="1">
                <a:latin typeface="+mn-lt"/>
              </a:defRPr>
            </a:lvl1pPr>
          </a:lstStyle>
          <a:p>
            <a:r>
              <a:rPr lang="en-US"/>
              <a:t>Click to edit Master title style</a:t>
            </a:r>
          </a:p>
        </p:txBody>
      </p:sp>
      <p:sp>
        <p:nvSpPr>
          <p:cNvPr id="7" name="TextBox 6">
            <a:extLst>
              <a:ext uri="{FF2B5EF4-FFF2-40B4-BE49-F238E27FC236}">
                <a16:creationId xmlns:a16="http://schemas.microsoft.com/office/drawing/2014/main" id="{39B55E40-4D84-A94C-A4CB-F465F24AE156}"/>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8" name="Text Placeholder 3">
            <a:extLst>
              <a:ext uri="{FF2B5EF4-FFF2-40B4-BE49-F238E27FC236}">
                <a16:creationId xmlns:a16="http://schemas.microsoft.com/office/drawing/2014/main" id="{80D87F5D-4F0F-994A-BFA6-46BC2DD6C51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9" name="Text Placeholder 10">
            <a:extLst>
              <a:ext uri="{FF2B5EF4-FFF2-40B4-BE49-F238E27FC236}">
                <a16:creationId xmlns:a16="http://schemas.microsoft.com/office/drawing/2014/main" id="{D6A52748-F772-0748-94C9-3767AF238C3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304653760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1/2 Picture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D4D51ED0-4D08-4641-87AC-8F2B5E2A3B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9" name="TextBox 8">
            <a:extLst>
              <a:ext uri="{FF2B5EF4-FFF2-40B4-BE49-F238E27FC236}">
                <a16:creationId xmlns:a16="http://schemas.microsoft.com/office/drawing/2014/main" id="{6A703936-AD1E-BD44-91CB-919F81D7BFEC}"/>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2" name="Text Placeholder 3">
            <a:extLst>
              <a:ext uri="{FF2B5EF4-FFF2-40B4-BE49-F238E27FC236}">
                <a16:creationId xmlns:a16="http://schemas.microsoft.com/office/drawing/2014/main" id="{BD1BED4F-175D-FF44-A003-4A5C8D212304}"/>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13" name="Picture Placeholder 2">
            <a:extLst>
              <a:ext uri="{FF2B5EF4-FFF2-40B4-BE49-F238E27FC236}">
                <a16:creationId xmlns:a16="http://schemas.microsoft.com/office/drawing/2014/main" id="{091CD3F7-14AE-A849-9B73-75D2354D4845}"/>
              </a:ext>
            </a:extLst>
          </p:cNvPr>
          <p:cNvSpPr>
            <a:spLocks noGrp="1"/>
          </p:cNvSpPr>
          <p:nvPr>
            <p:ph type="pic" sz="quarter" idx="16"/>
          </p:nvPr>
        </p:nvSpPr>
        <p:spPr>
          <a:xfrm>
            <a:off x="6096000" y="0"/>
            <a:ext cx="6096000" cy="6858000"/>
          </a:xfrm>
          <a:prstGeom prst="rect">
            <a:avLst/>
          </a:prstGeom>
        </p:spPr>
        <p:txBody>
          <a:bodyPr/>
          <a:lstStyle/>
          <a:p>
            <a:endParaRPr lang="en-US"/>
          </a:p>
        </p:txBody>
      </p:sp>
      <p:sp>
        <p:nvSpPr>
          <p:cNvPr id="14" name="Title 1">
            <a:extLst>
              <a:ext uri="{FF2B5EF4-FFF2-40B4-BE49-F238E27FC236}">
                <a16:creationId xmlns:a16="http://schemas.microsoft.com/office/drawing/2014/main" id="{1090E848-D90D-3040-B1C3-7D33F1A7AC6F}"/>
              </a:ext>
            </a:extLst>
          </p:cNvPr>
          <p:cNvSpPr>
            <a:spLocks noGrp="1"/>
          </p:cNvSpPr>
          <p:nvPr>
            <p:ph type="title"/>
          </p:nvPr>
        </p:nvSpPr>
        <p:spPr>
          <a:xfrm>
            <a:off x="457200" y="927353"/>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5" name="Text Placeholder 2">
            <a:extLst>
              <a:ext uri="{FF2B5EF4-FFF2-40B4-BE49-F238E27FC236}">
                <a16:creationId xmlns:a16="http://schemas.microsoft.com/office/drawing/2014/main" id="{30EAA2BB-1929-1344-BB72-B8696E5C93FB}"/>
              </a:ext>
            </a:extLst>
          </p:cNvPr>
          <p:cNvSpPr>
            <a:spLocks noGrp="1"/>
          </p:cNvSpPr>
          <p:nvPr>
            <p:ph type="body" sz="quarter" idx="17" hasCustomPrompt="1"/>
          </p:nvPr>
        </p:nvSpPr>
        <p:spPr>
          <a:xfrm>
            <a:off x="469773" y="1613153"/>
            <a:ext cx="4784852" cy="2965748"/>
          </a:xfrm>
          <a:prstGeom prst="rect">
            <a:avLst/>
          </a:prstGeom>
        </p:spPr>
        <p:txBody>
          <a:bodyPr>
            <a:spAutoFit/>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sp>
        <p:nvSpPr>
          <p:cNvPr id="10" name="Text Placeholder 10">
            <a:extLst>
              <a:ext uri="{FF2B5EF4-FFF2-40B4-BE49-F238E27FC236}">
                <a16:creationId xmlns:a16="http://schemas.microsoft.com/office/drawing/2014/main" id="{B6C52A15-EBCB-2E4D-B9B0-C28E4B5B7D51}"/>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1202495231"/>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Statemen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7" name="Graphic 6">
            <a:extLst>
              <a:ext uri="{FF2B5EF4-FFF2-40B4-BE49-F238E27FC236}">
                <a16:creationId xmlns:a16="http://schemas.microsoft.com/office/drawing/2014/main" id="{6E44CDB4-CF54-423C-9681-C9AAACA56BA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8" name="TextBox 7">
            <a:extLst>
              <a:ext uri="{FF2B5EF4-FFF2-40B4-BE49-F238E27FC236}">
                <a16:creationId xmlns:a16="http://schemas.microsoft.com/office/drawing/2014/main" id="{D74CC298-22F4-2C44-B143-5C071C1464AE}"/>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9" name="Text Placeholder 3">
            <a:extLst>
              <a:ext uri="{FF2B5EF4-FFF2-40B4-BE49-F238E27FC236}">
                <a16:creationId xmlns:a16="http://schemas.microsoft.com/office/drawing/2014/main" id="{564434E4-9DFC-C54A-8FA5-A3977779F6DB}"/>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124745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Column Pictures ">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20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6" name="Text Placeholder 2">
            <a:extLst>
              <a:ext uri="{FF2B5EF4-FFF2-40B4-BE49-F238E27FC236}">
                <a16:creationId xmlns:a16="http://schemas.microsoft.com/office/drawing/2014/main" id="{14ACCEEE-9EE8-4BBF-B992-09ACA791A933}"/>
              </a:ext>
            </a:extLst>
          </p:cNvPr>
          <p:cNvSpPr>
            <a:spLocks noGrp="1"/>
          </p:cNvSpPr>
          <p:nvPr>
            <p:ph type="body" sz="quarter" idx="18" hasCustomPrompt="1"/>
          </p:nvPr>
        </p:nvSpPr>
        <p:spPr>
          <a:xfrm>
            <a:off x="45720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341376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341376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637032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637032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19" name="Text Placeholder 2">
            <a:extLst>
              <a:ext uri="{FF2B5EF4-FFF2-40B4-BE49-F238E27FC236}">
                <a16:creationId xmlns:a16="http://schemas.microsoft.com/office/drawing/2014/main" id="{0D35C967-D122-42CE-BDAF-F34B55F00EA2}"/>
              </a:ext>
            </a:extLst>
          </p:cNvPr>
          <p:cNvSpPr>
            <a:spLocks noGrp="1"/>
          </p:cNvSpPr>
          <p:nvPr>
            <p:ph type="body" sz="quarter" idx="23" hasCustomPrompt="1"/>
          </p:nvPr>
        </p:nvSpPr>
        <p:spPr>
          <a:xfrm>
            <a:off x="932688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0" name="Text Placeholder 2">
            <a:extLst>
              <a:ext uri="{FF2B5EF4-FFF2-40B4-BE49-F238E27FC236}">
                <a16:creationId xmlns:a16="http://schemas.microsoft.com/office/drawing/2014/main" id="{54FDC613-45BE-47C3-82C5-FC027C2DE43E}"/>
              </a:ext>
            </a:extLst>
          </p:cNvPr>
          <p:cNvSpPr>
            <a:spLocks noGrp="1"/>
          </p:cNvSpPr>
          <p:nvPr>
            <p:ph type="body" sz="quarter" idx="24" hasCustomPrompt="1"/>
          </p:nvPr>
        </p:nvSpPr>
        <p:spPr>
          <a:xfrm>
            <a:off x="932688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24" name="Picture Placeholder 23">
            <a:extLst>
              <a:ext uri="{FF2B5EF4-FFF2-40B4-BE49-F238E27FC236}">
                <a16:creationId xmlns:a16="http://schemas.microsoft.com/office/drawing/2014/main" id="{F84AF8F5-D562-4FBF-9069-09A640AACD09}"/>
              </a:ext>
            </a:extLst>
          </p:cNvPr>
          <p:cNvSpPr>
            <a:spLocks noGrp="1"/>
          </p:cNvSpPr>
          <p:nvPr>
            <p:ph type="pic" sz="quarter" idx="27"/>
          </p:nvPr>
        </p:nvSpPr>
        <p:spPr>
          <a:xfrm>
            <a:off x="463731" y="1143000"/>
            <a:ext cx="2408238" cy="1371600"/>
          </a:xfrm>
          <a:prstGeom prst="rect">
            <a:avLst/>
          </a:prstGeom>
          <a:solidFill>
            <a:schemeClr val="bg1">
              <a:lumMod val="95000"/>
            </a:schemeClr>
          </a:solidFill>
        </p:spPr>
        <p:txBody>
          <a:bodyPr/>
          <a:lstStyle/>
          <a:p>
            <a:endParaRPr lang="en-US"/>
          </a:p>
        </p:txBody>
      </p:sp>
      <p:sp>
        <p:nvSpPr>
          <p:cNvPr id="25" name="Picture Placeholder 23">
            <a:extLst>
              <a:ext uri="{FF2B5EF4-FFF2-40B4-BE49-F238E27FC236}">
                <a16:creationId xmlns:a16="http://schemas.microsoft.com/office/drawing/2014/main" id="{4F5537FA-B25A-4A75-AFE8-CB3D2D4EA781}"/>
              </a:ext>
            </a:extLst>
          </p:cNvPr>
          <p:cNvSpPr>
            <a:spLocks noGrp="1"/>
          </p:cNvSpPr>
          <p:nvPr>
            <p:ph type="pic" sz="quarter" idx="28"/>
          </p:nvPr>
        </p:nvSpPr>
        <p:spPr>
          <a:xfrm>
            <a:off x="3413442" y="1143000"/>
            <a:ext cx="2408238" cy="1371600"/>
          </a:xfrm>
          <a:prstGeom prst="rect">
            <a:avLst/>
          </a:prstGeom>
          <a:solidFill>
            <a:schemeClr val="bg1">
              <a:lumMod val="95000"/>
            </a:schemeClr>
          </a:solidFill>
        </p:spPr>
        <p:txBody>
          <a:bodyPr/>
          <a:lstStyle/>
          <a:p>
            <a:endParaRPr lang="en-US"/>
          </a:p>
        </p:txBody>
      </p:sp>
      <p:sp>
        <p:nvSpPr>
          <p:cNvPr id="26" name="Picture Placeholder 23">
            <a:extLst>
              <a:ext uri="{FF2B5EF4-FFF2-40B4-BE49-F238E27FC236}">
                <a16:creationId xmlns:a16="http://schemas.microsoft.com/office/drawing/2014/main" id="{62EC0755-06FE-418F-830B-3953EAC2B2B8}"/>
              </a:ext>
            </a:extLst>
          </p:cNvPr>
          <p:cNvSpPr>
            <a:spLocks noGrp="1"/>
          </p:cNvSpPr>
          <p:nvPr>
            <p:ph type="pic" sz="quarter" idx="29"/>
          </p:nvPr>
        </p:nvSpPr>
        <p:spPr>
          <a:xfrm>
            <a:off x="6363153" y="1143000"/>
            <a:ext cx="2408238" cy="1371600"/>
          </a:xfrm>
          <a:prstGeom prst="rect">
            <a:avLst/>
          </a:prstGeom>
          <a:solidFill>
            <a:schemeClr val="bg1">
              <a:lumMod val="95000"/>
            </a:schemeClr>
          </a:solidFill>
        </p:spPr>
        <p:txBody>
          <a:bodyPr/>
          <a:lstStyle/>
          <a:p>
            <a:endParaRPr lang="en-US"/>
          </a:p>
        </p:txBody>
      </p:sp>
      <p:sp>
        <p:nvSpPr>
          <p:cNvPr id="27" name="Picture Placeholder 23">
            <a:extLst>
              <a:ext uri="{FF2B5EF4-FFF2-40B4-BE49-F238E27FC236}">
                <a16:creationId xmlns:a16="http://schemas.microsoft.com/office/drawing/2014/main" id="{5145A383-DF32-4D59-98B6-07591E0CE3E3}"/>
              </a:ext>
            </a:extLst>
          </p:cNvPr>
          <p:cNvSpPr>
            <a:spLocks noGrp="1"/>
          </p:cNvSpPr>
          <p:nvPr>
            <p:ph type="pic" sz="quarter" idx="30"/>
          </p:nvPr>
        </p:nvSpPr>
        <p:spPr>
          <a:xfrm>
            <a:off x="9312864" y="1143000"/>
            <a:ext cx="2408238" cy="1371600"/>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802160967"/>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3 Pictures">
    <p:spTree>
      <p:nvGrpSpPr>
        <p:cNvPr id="1" name=""/>
        <p:cNvGrpSpPr/>
        <p:nvPr/>
      </p:nvGrpSpPr>
      <p:grpSpPr>
        <a:xfrm>
          <a:off x="0" y="0"/>
          <a:ext cx="0" cy="0"/>
          <a:chOff x="0" y="0"/>
          <a:chExt cx="0" cy="0"/>
        </a:xfrm>
      </p:grpSpPr>
      <p:sp>
        <p:nvSpPr>
          <p:cNvPr id="11" name="Title 1"/>
          <p:cNvSpPr>
            <a:spLocks noGrp="1"/>
          </p:cNvSpPr>
          <p:nvPr>
            <p:ph type="title"/>
          </p:nvPr>
        </p:nvSpPr>
        <p:spPr>
          <a:xfrm>
            <a:off x="457201" y="4124960"/>
            <a:ext cx="3312160" cy="246221"/>
          </a:xfrm>
        </p:spPr>
        <p:txBody>
          <a:bodyPr>
            <a:spAutoFit/>
          </a:bodyPr>
          <a:lstStyle>
            <a:lvl1pPr>
              <a:defRPr sz="1600"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0" y="0"/>
            <a:ext cx="4076700" cy="3429000"/>
          </a:xfrm>
          <a:prstGeom prst="rect">
            <a:avLst/>
          </a:prstGeom>
          <a:solidFill>
            <a:schemeClr val="bg2"/>
          </a:solidFill>
        </p:spPr>
        <p:txBody>
          <a:bodyPr/>
          <a:lstStyle/>
          <a:p>
            <a:endParaRPr lang="en-US"/>
          </a:p>
        </p:txBody>
      </p:sp>
      <p:sp>
        <p:nvSpPr>
          <p:cNvPr id="14" name="Picture Placeholder 12">
            <a:extLst>
              <a:ext uri="{FF2B5EF4-FFF2-40B4-BE49-F238E27FC236}">
                <a16:creationId xmlns:a16="http://schemas.microsoft.com/office/drawing/2014/main" id="{2F7B19A9-71C0-403D-B507-22838A53F144}"/>
              </a:ext>
            </a:extLst>
          </p:cNvPr>
          <p:cNvSpPr>
            <a:spLocks noGrp="1"/>
          </p:cNvSpPr>
          <p:nvPr>
            <p:ph type="pic" sz="quarter" idx="19"/>
          </p:nvPr>
        </p:nvSpPr>
        <p:spPr>
          <a:xfrm>
            <a:off x="4076700" y="0"/>
            <a:ext cx="4064000" cy="3429000"/>
          </a:xfrm>
          <a:prstGeom prst="rect">
            <a:avLst/>
          </a:prstGeom>
          <a:solidFill>
            <a:schemeClr val="bg2"/>
          </a:solidFill>
        </p:spPr>
        <p:txBody>
          <a:bodyPr/>
          <a:lstStyle/>
          <a:p>
            <a:endParaRPr lang="en-US"/>
          </a:p>
        </p:txBody>
      </p:sp>
      <p:sp>
        <p:nvSpPr>
          <p:cNvPr id="15" name="Picture Placeholder 12">
            <a:extLst>
              <a:ext uri="{FF2B5EF4-FFF2-40B4-BE49-F238E27FC236}">
                <a16:creationId xmlns:a16="http://schemas.microsoft.com/office/drawing/2014/main" id="{584A1708-3D5F-4AC2-B35F-FB446EFEB7C2}"/>
              </a:ext>
            </a:extLst>
          </p:cNvPr>
          <p:cNvSpPr>
            <a:spLocks noGrp="1"/>
          </p:cNvSpPr>
          <p:nvPr>
            <p:ph type="pic" sz="quarter" idx="20"/>
          </p:nvPr>
        </p:nvSpPr>
        <p:spPr>
          <a:xfrm>
            <a:off x="8140700" y="0"/>
            <a:ext cx="4064000" cy="3429000"/>
          </a:xfrm>
          <a:prstGeom prst="rect">
            <a:avLst/>
          </a:prstGeom>
          <a:solidFill>
            <a:schemeClr val="bg2"/>
          </a:solidFill>
        </p:spPr>
        <p:txBody>
          <a:bodyPr/>
          <a:lstStyle/>
          <a:p>
            <a:endParaRPr lang="en-US"/>
          </a:p>
        </p:txBody>
      </p:sp>
      <p:sp>
        <p:nvSpPr>
          <p:cNvPr id="17" name="Text Placeholder 2">
            <a:extLst>
              <a:ext uri="{FF2B5EF4-FFF2-40B4-BE49-F238E27FC236}">
                <a16:creationId xmlns:a16="http://schemas.microsoft.com/office/drawing/2014/main" id="{97BF9D5A-73E5-43EB-95F4-FF5636951647}"/>
              </a:ext>
            </a:extLst>
          </p:cNvPr>
          <p:cNvSpPr>
            <a:spLocks noGrp="1"/>
          </p:cNvSpPr>
          <p:nvPr>
            <p:ph type="body" sz="quarter" idx="21" hasCustomPrompt="1"/>
          </p:nvPr>
        </p:nvSpPr>
        <p:spPr>
          <a:xfrm>
            <a:off x="4314697"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9" name="Text Placeholder 2">
            <a:extLst>
              <a:ext uri="{FF2B5EF4-FFF2-40B4-BE49-F238E27FC236}">
                <a16:creationId xmlns:a16="http://schemas.microsoft.com/office/drawing/2014/main" id="{6AC52B6B-2068-4BD5-8D7B-E2AA5CC142A6}"/>
              </a:ext>
            </a:extLst>
          </p:cNvPr>
          <p:cNvSpPr>
            <a:spLocks noGrp="1"/>
          </p:cNvSpPr>
          <p:nvPr>
            <p:ph type="body" sz="quarter" idx="22" hasCustomPrompt="1"/>
          </p:nvPr>
        </p:nvSpPr>
        <p:spPr>
          <a:xfrm>
            <a:off x="8406449"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4" name="Text Placeholder 3">
            <a:extLst>
              <a:ext uri="{FF2B5EF4-FFF2-40B4-BE49-F238E27FC236}">
                <a16:creationId xmlns:a16="http://schemas.microsoft.com/office/drawing/2014/main" id="{AC56DCAB-CD09-4E29-A907-70E7EBE0E688}"/>
              </a:ext>
            </a:extLst>
          </p:cNvPr>
          <p:cNvSpPr>
            <a:spLocks noGrp="1"/>
          </p:cNvSpPr>
          <p:nvPr>
            <p:ph type="body" sz="quarter" idx="23"/>
          </p:nvPr>
        </p:nvSpPr>
        <p:spPr>
          <a:xfrm>
            <a:off x="4302125" y="4124325"/>
            <a:ext cx="3311525"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
        <p:nvSpPr>
          <p:cNvPr id="6" name="Text Placeholder 5">
            <a:extLst>
              <a:ext uri="{FF2B5EF4-FFF2-40B4-BE49-F238E27FC236}">
                <a16:creationId xmlns:a16="http://schemas.microsoft.com/office/drawing/2014/main" id="{AC9A5C7D-52BE-42FF-9382-B63BBD810FDD}"/>
              </a:ext>
            </a:extLst>
          </p:cNvPr>
          <p:cNvSpPr>
            <a:spLocks noGrp="1"/>
          </p:cNvSpPr>
          <p:nvPr>
            <p:ph type="body" sz="quarter" idx="24"/>
          </p:nvPr>
        </p:nvSpPr>
        <p:spPr>
          <a:xfrm>
            <a:off x="8406449" y="4114800"/>
            <a:ext cx="3312160"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Tree>
    <p:extLst>
      <p:ext uri="{BB962C8B-B14F-4D97-AF65-F5344CB8AC3E}">
        <p14:creationId xmlns:p14="http://schemas.microsoft.com/office/powerpoint/2010/main" val="1088340687"/>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4 Pictures">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615E796-86B4-4C38-A923-10DBDCC4B9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3" y="6469379"/>
            <a:ext cx="1382049" cy="91440"/>
          </a:xfrm>
          <a:prstGeom prst="rect">
            <a:avLst/>
          </a:prstGeom>
        </p:spPr>
      </p:pic>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1" y="0"/>
            <a:ext cx="3045667" cy="6858000"/>
          </a:xfrm>
          <a:prstGeom prst="rect">
            <a:avLst/>
          </a:prstGeom>
          <a:solidFill>
            <a:schemeClr val="bg2"/>
          </a:solidFill>
        </p:spPr>
        <p:txBody>
          <a:bodyPr/>
          <a:lstStyle/>
          <a:p>
            <a:endParaRPr lang="en-US"/>
          </a:p>
        </p:txBody>
      </p:sp>
      <p:sp>
        <p:nvSpPr>
          <p:cNvPr id="16" name="Picture Placeholder 12">
            <a:extLst>
              <a:ext uri="{FF2B5EF4-FFF2-40B4-BE49-F238E27FC236}">
                <a16:creationId xmlns:a16="http://schemas.microsoft.com/office/drawing/2014/main" id="{95D56692-426B-4F40-8BC1-45B989D44140}"/>
              </a:ext>
            </a:extLst>
          </p:cNvPr>
          <p:cNvSpPr>
            <a:spLocks noGrp="1"/>
          </p:cNvSpPr>
          <p:nvPr>
            <p:ph type="pic" sz="quarter" idx="19"/>
          </p:nvPr>
        </p:nvSpPr>
        <p:spPr>
          <a:xfrm>
            <a:off x="3048777" y="0"/>
            <a:ext cx="3045667" cy="6858000"/>
          </a:xfrm>
          <a:prstGeom prst="rect">
            <a:avLst/>
          </a:prstGeom>
          <a:solidFill>
            <a:schemeClr val="bg2"/>
          </a:solidFill>
        </p:spPr>
        <p:txBody>
          <a:bodyPr/>
          <a:lstStyle/>
          <a:p>
            <a:endParaRPr lang="en-US"/>
          </a:p>
        </p:txBody>
      </p:sp>
      <p:sp>
        <p:nvSpPr>
          <p:cNvPr id="18" name="Picture Placeholder 12">
            <a:extLst>
              <a:ext uri="{FF2B5EF4-FFF2-40B4-BE49-F238E27FC236}">
                <a16:creationId xmlns:a16="http://schemas.microsoft.com/office/drawing/2014/main" id="{32D43E18-54F7-4125-A364-D733497B4F32}"/>
              </a:ext>
            </a:extLst>
          </p:cNvPr>
          <p:cNvSpPr>
            <a:spLocks noGrp="1"/>
          </p:cNvSpPr>
          <p:nvPr>
            <p:ph type="pic" sz="quarter" idx="20"/>
          </p:nvPr>
        </p:nvSpPr>
        <p:spPr>
          <a:xfrm>
            <a:off x="6097555" y="0"/>
            <a:ext cx="3045667" cy="6858000"/>
          </a:xfrm>
          <a:prstGeom prst="rect">
            <a:avLst/>
          </a:prstGeom>
          <a:solidFill>
            <a:schemeClr val="bg2"/>
          </a:solidFill>
        </p:spPr>
        <p:txBody>
          <a:bodyPr/>
          <a:lstStyle/>
          <a:p>
            <a:endParaRPr lang="en-US"/>
          </a:p>
        </p:txBody>
      </p:sp>
      <p:sp>
        <p:nvSpPr>
          <p:cNvPr id="20" name="Picture Placeholder 12">
            <a:extLst>
              <a:ext uri="{FF2B5EF4-FFF2-40B4-BE49-F238E27FC236}">
                <a16:creationId xmlns:a16="http://schemas.microsoft.com/office/drawing/2014/main" id="{0D751945-7936-4E08-A1DF-7F344072146F}"/>
              </a:ext>
            </a:extLst>
          </p:cNvPr>
          <p:cNvSpPr>
            <a:spLocks noGrp="1"/>
          </p:cNvSpPr>
          <p:nvPr>
            <p:ph type="pic" sz="quarter" idx="21"/>
          </p:nvPr>
        </p:nvSpPr>
        <p:spPr>
          <a:xfrm>
            <a:off x="9146333" y="0"/>
            <a:ext cx="3045667" cy="6858000"/>
          </a:xfrm>
          <a:prstGeom prst="rect">
            <a:avLst/>
          </a:prstGeom>
          <a:solidFill>
            <a:schemeClr val="bg2"/>
          </a:solidFill>
        </p:spPr>
        <p:txBody>
          <a:bodyPr/>
          <a:lstStyle/>
          <a:p>
            <a:endParaRPr lang="en-US"/>
          </a:p>
        </p:txBody>
      </p:sp>
      <p:pic>
        <p:nvPicPr>
          <p:cNvPr id="7" name="Graphic 6">
            <a:extLst>
              <a:ext uri="{FF2B5EF4-FFF2-40B4-BE49-F238E27FC236}">
                <a16:creationId xmlns:a16="http://schemas.microsoft.com/office/drawing/2014/main" id="{9C432762-A502-4EDF-9936-2F1B5B291CC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1" y="6438901"/>
            <a:ext cx="540540" cy="190499"/>
          </a:xfrm>
          <a:prstGeom prst="rect">
            <a:avLst/>
          </a:prstGeom>
        </p:spPr>
      </p:pic>
      <p:sp>
        <p:nvSpPr>
          <p:cNvPr id="10" name="TextBox 9">
            <a:extLst>
              <a:ext uri="{FF2B5EF4-FFF2-40B4-BE49-F238E27FC236}">
                <a16:creationId xmlns:a16="http://schemas.microsoft.com/office/drawing/2014/main" id="{043F49D1-094C-794E-ADD9-2E27004213E7}"/>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1" name="Text Placeholder 3">
            <a:extLst>
              <a:ext uri="{FF2B5EF4-FFF2-40B4-BE49-F238E27FC236}">
                <a16:creationId xmlns:a16="http://schemas.microsoft.com/office/drawing/2014/main" id="{DB996F9F-D55F-FD42-A589-2783B304344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mtClean="0">
                <a:solidFill>
                  <a:schemeClr val="tx1"/>
                </a:solidFill>
              </a:rPr>
              <a:pPr lvl="0"/>
              <a:t>‹#›</a:t>
            </a:fld>
            <a:endParaRPr lang="en-US">
              <a:solidFill>
                <a:schemeClr val="tx1"/>
              </a:solidFill>
            </a:endParaRPr>
          </a:p>
        </p:txBody>
      </p:sp>
    </p:spTree>
    <p:extLst>
      <p:ext uri="{BB962C8B-B14F-4D97-AF65-F5344CB8AC3E}">
        <p14:creationId xmlns:p14="http://schemas.microsoft.com/office/powerpoint/2010/main" val="271303762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V">
    <p:bg>
      <p:bgPr>
        <a:solidFill>
          <a:srgbClr val="ABDBD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9711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 Description ">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p:spPr>
        <p:txBody>
          <a:bodyPr/>
          <a:lstStyle>
            <a:lvl1pPr>
              <a:defRPr sz="1000" b="1" cap="all" baseline="0">
                <a:solidFill>
                  <a:schemeClr val="tx2"/>
                </a:solidFill>
                <a:latin typeface="+mn-lt"/>
              </a:defRPr>
            </a:lvl1pPr>
          </a:lstStyle>
          <a:p>
            <a:pPr lvl="0"/>
            <a:r>
              <a:rPr lang="en-US"/>
              <a:t>Click to add section title</a:t>
            </a:r>
          </a:p>
        </p:txBody>
      </p:sp>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200" y="1143000"/>
            <a:ext cx="3312160" cy="594137"/>
          </a:xfr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4439920" y="1143000"/>
            <a:ext cx="3312160" cy="594137"/>
          </a:xfr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4439920" y="2067560"/>
            <a:ext cx="3312160" cy="3542958"/>
          </a:xfrm>
        </p:spPr>
        <p:txBody>
          <a:bodyPr wrap="square">
            <a:spAutoFit/>
          </a:bodyPr>
          <a:lstStyle>
            <a:lvl1pPr>
              <a:defRPr sz="14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r>
              <a:rPr lang="en-US" err="1"/>
              <a:t>Nec</a:t>
            </a:r>
            <a:endParaRPr lang="en-US"/>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8422640" y="1143000"/>
            <a:ext cx="3312160" cy="594137"/>
          </a:xfr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8422640" y="2067560"/>
            <a:ext cx="3312160" cy="3542958"/>
          </a:xfrm>
        </p:spPr>
        <p:txBody>
          <a:bodyPr wrap="square">
            <a:spAutoFit/>
          </a:bodyPr>
          <a:lstStyle>
            <a:lvl1pPr>
              <a:defRPr sz="14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r>
              <a:rPr lang="en-US" err="1"/>
              <a:t>Nec</a:t>
            </a:r>
            <a:endParaRPr lang="en-US"/>
          </a:p>
        </p:txBody>
      </p:sp>
      <p:sp>
        <p:nvSpPr>
          <p:cNvPr id="15" name="Picture Placeholder 3">
            <a:extLst>
              <a:ext uri="{FF2B5EF4-FFF2-40B4-BE49-F238E27FC236}">
                <a16:creationId xmlns:a16="http://schemas.microsoft.com/office/drawing/2014/main" id="{74046861-98EF-8743-9C12-267EC1D8E7B2}"/>
              </a:ext>
            </a:extLst>
          </p:cNvPr>
          <p:cNvSpPr>
            <a:spLocks noGrp="1"/>
          </p:cNvSpPr>
          <p:nvPr>
            <p:ph type="pic" sz="quarter" idx="25" hasCustomPrompt="1"/>
          </p:nvPr>
        </p:nvSpPr>
        <p:spPr>
          <a:xfrm>
            <a:off x="457200" y="2730381"/>
            <a:ext cx="3614738" cy="1371600"/>
          </a:xfrm>
          <a:solidFill>
            <a:schemeClr val="bg1">
              <a:lumMod val="95000"/>
            </a:schemeClr>
          </a:solidFill>
        </p:spPr>
        <p:txBody>
          <a:bodyPr/>
          <a:lstStyle>
            <a:lvl1pPr algn="ctr">
              <a:defRPr sz="1400" baseline="0">
                <a:latin typeface="+mn-lt"/>
              </a:defRPr>
            </a:lvl1pPr>
          </a:lstStyle>
          <a:p>
            <a:r>
              <a:rPr lang="en-US"/>
              <a:t>Click icon to add BLACK &amp; WHITE PHOTO</a:t>
            </a:r>
          </a:p>
        </p:txBody>
      </p:sp>
      <p:sp>
        <p:nvSpPr>
          <p:cNvPr id="16" name="Picture Placeholder 3">
            <a:extLst>
              <a:ext uri="{FF2B5EF4-FFF2-40B4-BE49-F238E27FC236}">
                <a16:creationId xmlns:a16="http://schemas.microsoft.com/office/drawing/2014/main" id="{8A666C02-EA3A-C441-B424-21DB595FE3C2}"/>
              </a:ext>
            </a:extLst>
          </p:cNvPr>
          <p:cNvSpPr>
            <a:spLocks noGrp="1"/>
          </p:cNvSpPr>
          <p:nvPr>
            <p:ph type="pic" sz="quarter" idx="26" hasCustomPrompt="1"/>
          </p:nvPr>
        </p:nvSpPr>
        <p:spPr>
          <a:xfrm>
            <a:off x="457200" y="4238918"/>
            <a:ext cx="3614738" cy="1371600"/>
          </a:xfrm>
          <a:solidFill>
            <a:schemeClr val="bg1">
              <a:lumMod val="95000"/>
            </a:schemeClr>
          </a:solidFill>
        </p:spPr>
        <p:txBody>
          <a:bodyPr/>
          <a:lstStyle>
            <a:lvl1pPr algn="ctr">
              <a:defRPr sz="1400" baseline="0">
                <a:latin typeface="+mn-lt"/>
              </a:defRPr>
            </a:lvl1pPr>
          </a:lstStyle>
          <a:p>
            <a:r>
              <a:rPr lang="en-US"/>
              <a:t>Click icon to add BLACK &amp; WHITE PHOTO</a:t>
            </a:r>
          </a:p>
        </p:txBody>
      </p:sp>
    </p:spTree>
    <p:extLst>
      <p:ext uri="{BB962C8B-B14F-4D97-AF65-F5344CB8AC3E}">
        <p14:creationId xmlns:p14="http://schemas.microsoft.com/office/powerpoint/2010/main" val="117323739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7D36EB9C-BBDB-7447-884B-AC6C7C7D1DA2}"/>
              </a:ext>
            </a:extLst>
          </p:cNvPr>
          <p:cNvSpPr>
            <a:spLocks noGrp="1"/>
          </p:cNvSpPr>
          <p:nvPr>
            <p:ph type="title" hasCustomPrompt="1"/>
          </p:nvPr>
        </p:nvSpPr>
        <p:spPr>
          <a:xfrm>
            <a:off x="467140" y="1191039"/>
            <a:ext cx="3024846" cy="923330"/>
          </a:xfrm>
        </p:spPr>
        <p:txBody>
          <a:bodyPr wrap="square">
            <a:spAutoFit/>
          </a:bodyPr>
          <a:lstStyle>
            <a:lvl1pPr>
              <a:defRPr sz="6000" b="0">
                <a:solidFill>
                  <a:schemeClr val="tx1"/>
                </a:solidFill>
                <a:latin typeface="Calibri Light" panose="020F0302020204030204" pitchFamily="34" charset="0"/>
                <a:cs typeface="Calibri Light" panose="020F0302020204030204" pitchFamily="34" charset="0"/>
              </a:defRPr>
            </a:lvl1pPr>
          </a:lstStyle>
          <a:p>
            <a:r>
              <a:rPr lang="en-US"/>
              <a:t>Contents</a:t>
            </a:r>
          </a:p>
        </p:txBody>
      </p:sp>
      <p:sp>
        <p:nvSpPr>
          <p:cNvPr id="24" name="Text Placeholder 4">
            <a:extLst>
              <a:ext uri="{FF2B5EF4-FFF2-40B4-BE49-F238E27FC236}">
                <a16:creationId xmlns:a16="http://schemas.microsoft.com/office/drawing/2014/main" id="{ECE784D3-D287-664F-80A6-CBA29DD12FE1}"/>
              </a:ext>
            </a:extLst>
          </p:cNvPr>
          <p:cNvSpPr>
            <a:spLocks noGrp="1"/>
          </p:cNvSpPr>
          <p:nvPr>
            <p:ph type="body" sz="quarter" idx="10" hasCustomPrompt="1"/>
          </p:nvPr>
        </p:nvSpPr>
        <p:spPr>
          <a:xfrm>
            <a:off x="4086639" y="1191039"/>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01</a:t>
            </a:r>
          </a:p>
        </p:txBody>
      </p:sp>
      <p:sp>
        <p:nvSpPr>
          <p:cNvPr id="25" name="Text Placeholder 4">
            <a:extLst>
              <a:ext uri="{FF2B5EF4-FFF2-40B4-BE49-F238E27FC236}">
                <a16:creationId xmlns:a16="http://schemas.microsoft.com/office/drawing/2014/main" id="{29A1CE94-599A-5146-9EFB-9AEECE436784}"/>
              </a:ext>
            </a:extLst>
          </p:cNvPr>
          <p:cNvSpPr>
            <a:spLocks noGrp="1"/>
          </p:cNvSpPr>
          <p:nvPr>
            <p:ph type="body" sz="quarter" idx="11" hasCustomPrompt="1"/>
          </p:nvPr>
        </p:nvSpPr>
        <p:spPr>
          <a:xfrm>
            <a:off x="4086639" y="1884106"/>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02</a:t>
            </a:r>
          </a:p>
        </p:txBody>
      </p:sp>
      <p:sp>
        <p:nvSpPr>
          <p:cNvPr id="26" name="Text Placeholder 4">
            <a:extLst>
              <a:ext uri="{FF2B5EF4-FFF2-40B4-BE49-F238E27FC236}">
                <a16:creationId xmlns:a16="http://schemas.microsoft.com/office/drawing/2014/main" id="{B0E828E5-70FD-D449-B964-390D8366EA4E}"/>
              </a:ext>
            </a:extLst>
          </p:cNvPr>
          <p:cNvSpPr>
            <a:spLocks noGrp="1"/>
          </p:cNvSpPr>
          <p:nvPr>
            <p:ph type="body" sz="quarter" idx="12" hasCustomPrompt="1"/>
          </p:nvPr>
        </p:nvSpPr>
        <p:spPr>
          <a:xfrm>
            <a:off x="4086639" y="2567012"/>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03</a:t>
            </a:r>
          </a:p>
        </p:txBody>
      </p:sp>
      <p:sp>
        <p:nvSpPr>
          <p:cNvPr id="27" name="Text Placeholder 4">
            <a:extLst>
              <a:ext uri="{FF2B5EF4-FFF2-40B4-BE49-F238E27FC236}">
                <a16:creationId xmlns:a16="http://schemas.microsoft.com/office/drawing/2014/main" id="{23D1ADF7-7F17-9F4A-A000-26CFD756A34B}"/>
              </a:ext>
            </a:extLst>
          </p:cNvPr>
          <p:cNvSpPr>
            <a:spLocks noGrp="1"/>
          </p:cNvSpPr>
          <p:nvPr>
            <p:ph type="body" sz="quarter" idx="13" hasCustomPrompt="1"/>
          </p:nvPr>
        </p:nvSpPr>
        <p:spPr>
          <a:xfrm>
            <a:off x="4086639" y="3260079"/>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04</a:t>
            </a:r>
          </a:p>
        </p:txBody>
      </p:sp>
      <p:sp>
        <p:nvSpPr>
          <p:cNvPr id="28" name="Text Placeholder 4">
            <a:extLst>
              <a:ext uri="{FF2B5EF4-FFF2-40B4-BE49-F238E27FC236}">
                <a16:creationId xmlns:a16="http://schemas.microsoft.com/office/drawing/2014/main" id="{C8974FB4-0DC4-9A48-849B-3445C17323D8}"/>
              </a:ext>
            </a:extLst>
          </p:cNvPr>
          <p:cNvSpPr>
            <a:spLocks noGrp="1"/>
          </p:cNvSpPr>
          <p:nvPr>
            <p:ph type="body" sz="quarter" idx="14" hasCustomPrompt="1"/>
          </p:nvPr>
        </p:nvSpPr>
        <p:spPr>
          <a:xfrm>
            <a:off x="4086639" y="3942985"/>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05</a:t>
            </a:r>
          </a:p>
        </p:txBody>
      </p:sp>
      <p:sp>
        <p:nvSpPr>
          <p:cNvPr id="29" name="Text Placeholder 4">
            <a:extLst>
              <a:ext uri="{FF2B5EF4-FFF2-40B4-BE49-F238E27FC236}">
                <a16:creationId xmlns:a16="http://schemas.microsoft.com/office/drawing/2014/main" id="{3B70AEBB-A750-864B-B6BD-21B4D0EFE2A7}"/>
              </a:ext>
            </a:extLst>
          </p:cNvPr>
          <p:cNvSpPr>
            <a:spLocks noGrp="1"/>
          </p:cNvSpPr>
          <p:nvPr>
            <p:ph type="body" sz="quarter" idx="15" hasCustomPrompt="1"/>
          </p:nvPr>
        </p:nvSpPr>
        <p:spPr>
          <a:xfrm>
            <a:off x="4086639" y="4625892"/>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06</a:t>
            </a:r>
          </a:p>
        </p:txBody>
      </p:sp>
      <p:sp>
        <p:nvSpPr>
          <p:cNvPr id="30" name="Text Placeholder 4">
            <a:extLst>
              <a:ext uri="{FF2B5EF4-FFF2-40B4-BE49-F238E27FC236}">
                <a16:creationId xmlns:a16="http://schemas.microsoft.com/office/drawing/2014/main" id="{B6A80AC0-F1D6-7541-A91C-C279FD194827}"/>
              </a:ext>
            </a:extLst>
          </p:cNvPr>
          <p:cNvSpPr>
            <a:spLocks noGrp="1"/>
          </p:cNvSpPr>
          <p:nvPr>
            <p:ph type="body" sz="quarter" idx="16" hasCustomPrompt="1"/>
          </p:nvPr>
        </p:nvSpPr>
        <p:spPr>
          <a:xfrm>
            <a:off x="4818930" y="1191039"/>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1" name="Text Placeholder 4">
            <a:extLst>
              <a:ext uri="{FF2B5EF4-FFF2-40B4-BE49-F238E27FC236}">
                <a16:creationId xmlns:a16="http://schemas.microsoft.com/office/drawing/2014/main" id="{48BEB51A-F18F-5749-809D-EC078A513A09}"/>
              </a:ext>
            </a:extLst>
          </p:cNvPr>
          <p:cNvSpPr>
            <a:spLocks noGrp="1"/>
          </p:cNvSpPr>
          <p:nvPr>
            <p:ph type="body" sz="quarter" idx="17" hasCustomPrompt="1"/>
          </p:nvPr>
        </p:nvSpPr>
        <p:spPr>
          <a:xfrm>
            <a:off x="4818930" y="1884106"/>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2" name="Text Placeholder 4">
            <a:extLst>
              <a:ext uri="{FF2B5EF4-FFF2-40B4-BE49-F238E27FC236}">
                <a16:creationId xmlns:a16="http://schemas.microsoft.com/office/drawing/2014/main" id="{C6735154-D863-074C-BEF0-25E8F0836038}"/>
              </a:ext>
            </a:extLst>
          </p:cNvPr>
          <p:cNvSpPr>
            <a:spLocks noGrp="1"/>
          </p:cNvSpPr>
          <p:nvPr>
            <p:ph type="body" sz="quarter" idx="18" hasCustomPrompt="1"/>
          </p:nvPr>
        </p:nvSpPr>
        <p:spPr>
          <a:xfrm>
            <a:off x="4818930" y="2567012"/>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3" name="Text Placeholder 4">
            <a:extLst>
              <a:ext uri="{FF2B5EF4-FFF2-40B4-BE49-F238E27FC236}">
                <a16:creationId xmlns:a16="http://schemas.microsoft.com/office/drawing/2014/main" id="{C373B72A-00B1-9E4F-BC7F-202B2AC57FCC}"/>
              </a:ext>
            </a:extLst>
          </p:cNvPr>
          <p:cNvSpPr>
            <a:spLocks noGrp="1"/>
          </p:cNvSpPr>
          <p:nvPr>
            <p:ph type="body" sz="quarter" idx="19" hasCustomPrompt="1"/>
          </p:nvPr>
        </p:nvSpPr>
        <p:spPr>
          <a:xfrm>
            <a:off x="4818930" y="3260079"/>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4" name="Text Placeholder 4">
            <a:extLst>
              <a:ext uri="{FF2B5EF4-FFF2-40B4-BE49-F238E27FC236}">
                <a16:creationId xmlns:a16="http://schemas.microsoft.com/office/drawing/2014/main" id="{A584DDAC-74C3-8649-AA09-BE37E59266EB}"/>
              </a:ext>
            </a:extLst>
          </p:cNvPr>
          <p:cNvSpPr>
            <a:spLocks noGrp="1"/>
          </p:cNvSpPr>
          <p:nvPr>
            <p:ph type="body" sz="quarter" idx="20" hasCustomPrompt="1"/>
          </p:nvPr>
        </p:nvSpPr>
        <p:spPr>
          <a:xfrm>
            <a:off x="4818930" y="3942985"/>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5" name="Text Placeholder 4">
            <a:extLst>
              <a:ext uri="{FF2B5EF4-FFF2-40B4-BE49-F238E27FC236}">
                <a16:creationId xmlns:a16="http://schemas.microsoft.com/office/drawing/2014/main" id="{4BE98457-B105-874C-9706-66BA69C1AFC7}"/>
              </a:ext>
            </a:extLst>
          </p:cNvPr>
          <p:cNvSpPr>
            <a:spLocks noGrp="1"/>
          </p:cNvSpPr>
          <p:nvPr>
            <p:ph type="body" sz="quarter" idx="21" hasCustomPrompt="1"/>
          </p:nvPr>
        </p:nvSpPr>
        <p:spPr>
          <a:xfrm>
            <a:off x="4818930" y="4625892"/>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cxnSp>
        <p:nvCxnSpPr>
          <p:cNvPr id="36" name="Straight Connector 35">
            <a:extLst>
              <a:ext uri="{FF2B5EF4-FFF2-40B4-BE49-F238E27FC236}">
                <a16:creationId xmlns:a16="http://schemas.microsoft.com/office/drawing/2014/main" id="{D6C8558E-5624-D848-B1A3-4B79F93D0AC1}"/>
              </a:ext>
            </a:extLst>
          </p:cNvPr>
          <p:cNvCxnSpPr>
            <a:cxnSpLocks/>
          </p:cNvCxnSpPr>
          <p:nvPr userDrawn="1"/>
        </p:nvCxnSpPr>
        <p:spPr>
          <a:xfrm>
            <a:off x="3725348" y="914400"/>
            <a:ext cx="0" cy="525780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95421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71FB1-EED5-E148-9A93-A29EB92D1655}"/>
              </a:ext>
            </a:extLst>
          </p:cNvPr>
          <p:cNvSpPr>
            <a:spLocks noGrp="1"/>
          </p:cNvSpPr>
          <p:nvPr>
            <p:ph type="title" hasCustomPrompt="1"/>
          </p:nvPr>
        </p:nvSpPr>
        <p:spPr>
          <a:xfrm>
            <a:off x="2156397" y="1220724"/>
            <a:ext cx="7892478" cy="2712730"/>
          </a:xfrm>
        </p:spPr>
        <p:txBody>
          <a:bodyPr wrap="square" anchor="t" anchorCtr="0">
            <a:spAutoFit/>
          </a:bodyPr>
          <a:lstStyle>
            <a:lvl1pPr algn="l">
              <a:lnSpc>
                <a:spcPct val="150000"/>
              </a:lnSpc>
              <a:defRPr sz="2400" b="0">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endParaRPr lang="en-US"/>
          </a:p>
        </p:txBody>
      </p:sp>
      <p:sp>
        <p:nvSpPr>
          <p:cNvPr id="5" name="TextBox 4">
            <a:extLst>
              <a:ext uri="{FF2B5EF4-FFF2-40B4-BE49-F238E27FC236}">
                <a16:creationId xmlns:a16="http://schemas.microsoft.com/office/drawing/2014/main" id="{5A61F754-B893-AE42-8D75-BA81D1A9A8FF}"/>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6" name="Text Placeholder 3">
            <a:extLst>
              <a:ext uri="{FF2B5EF4-FFF2-40B4-BE49-F238E27FC236}">
                <a16:creationId xmlns:a16="http://schemas.microsoft.com/office/drawing/2014/main" id="{CBD9E730-867D-BF4D-8996-7605F868D97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pic>
        <p:nvPicPr>
          <p:cNvPr id="7" name="Graphic 6">
            <a:extLst>
              <a:ext uri="{FF2B5EF4-FFF2-40B4-BE49-F238E27FC236}">
                <a16:creationId xmlns:a16="http://schemas.microsoft.com/office/drawing/2014/main" id="{E0D6E288-882B-514C-B335-273A187E20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grpSp>
        <p:nvGrpSpPr>
          <p:cNvPr id="8" name="Graphic 4">
            <a:extLst>
              <a:ext uri="{FF2B5EF4-FFF2-40B4-BE49-F238E27FC236}">
                <a16:creationId xmlns:a16="http://schemas.microsoft.com/office/drawing/2014/main" id="{823A4988-0868-304B-AD24-7AFF2D3D342A}"/>
              </a:ext>
            </a:extLst>
          </p:cNvPr>
          <p:cNvGrpSpPr/>
          <p:nvPr userDrawn="1"/>
        </p:nvGrpSpPr>
        <p:grpSpPr>
          <a:xfrm>
            <a:off x="494098" y="228600"/>
            <a:ext cx="1309173" cy="952500"/>
            <a:chOff x="1851964" y="2058769"/>
            <a:chExt cx="424433" cy="308800"/>
          </a:xfrm>
          <a:solidFill>
            <a:schemeClr val="bg2">
              <a:lumMod val="25000"/>
            </a:schemeClr>
          </a:solidFill>
        </p:grpSpPr>
        <p:sp>
          <p:nvSpPr>
            <p:cNvPr id="9" name="Freeform: Shape 8">
              <a:extLst>
                <a:ext uri="{FF2B5EF4-FFF2-40B4-BE49-F238E27FC236}">
                  <a16:creationId xmlns:a16="http://schemas.microsoft.com/office/drawing/2014/main" id="{DFDBA4B6-758F-E547-A4C5-72E7C40C04B9}"/>
                </a:ext>
              </a:extLst>
            </p:cNvPr>
            <p:cNvSpPr/>
            <p:nvPr/>
          </p:nvSpPr>
          <p:spPr>
            <a:xfrm>
              <a:off x="1851964" y="2058769"/>
              <a:ext cx="196214" cy="308800"/>
            </a:xfrm>
            <a:custGeom>
              <a:avLst/>
              <a:gdLst>
                <a:gd name="connsiteX0" fmla="*/ 96202 w 196214"/>
                <a:gd name="connsiteY0" fmla="*/ 0 h 308800"/>
                <a:gd name="connsiteX1" fmla="*/ 166211 w 196214"/>
                <a:gd name="connsiteY1" fmla="*/ 31909 h 308800"/>
                <a:gd name="connsiteX2" fmla="*/ 188119 w 196214"/>
                <a:gd name="connsiteY2" fmla="*/ 67913 h 308800"/>
                <a:gd name="connsiteX3" fmla="*/ 196215 w 196214"/>
                <a:gd name="connsiteY3" fmla="*/ 110585 h 308800"/>
                <a:gd name="connsiteX4" fmla="*/ 166688 w 196214"/>
                <a:gd name="connsiteY4" fmla="*/ 202311 h 308800"/>
                <a:gd name="connsiteX5" fmla="*/ 87630 w 196214"/>
                <a:gd name="connsiteY5" fmla="*/ 281178 h 308800"/>
                <a:gd name="connsiteX6" fmla="*/ 21907 w 196214"/>
                <a:gd name="connsiteY6" fmla="*/ 308801 h 308800"/>
                <a:gd name="connsiteX7" fmla="*/ 6191 w 196214"/>
                <a:gd name="connsiteY7" fmla="*/ 303085 h 308800"/>
                <a:gd name="connsiteX8" fmla="*/ 0 w 196214"/>
                <a:gd name="connsiteY8" fmla="*/ 287846 h 308800"/>
                <a:gd name="connsiteX9" fmla="*/ 18098 w 196214"/>
                <a:gd name="connsiteY9" fmla="*/ 264033 h 308800"/>
                <a:gd name="connsiteX10" fmla="*/ 81439 w 196214"/>
                <a:gd name="connsiteY10" fmla="*/ 219742 h 308800"/>
                <a:gd name="connsiteX11" fmla="*/ 100489 w 196214"/>
                <a:gd name="connsiteY11" fmla="*/ 189738 h 308800"/>
                <a:gd name="connsiteX12" fmla="*/ 86201 w 196214"/>
                <a:gd name="connsiteY12" fmla="*/ 178784 h 308800"/>
                <a:gd name="connsiteX13" fmla="*/ 80010 w 196214"/>
                <a:gd name="connsiteY13" fmla="*/ 177832 h 308800"/>
                <a:gd name="connsiteX14" fmla="*/ 72866 w 196214"/>
                <a:gd name="connsiteY14" fmla="*/ 177355 h 308800"/>
                <a:gd name="connsiteX15" fmla="*/ 22574 w 196214"/>
                <a:gd name="connsiteY15" fmla="*/ 148495 h 308800"/>
                <a:gd name="connsiteX16" fmla="*/ 3238 w 196214"/>
                <a:gd name="connsiteY16" fmla="*/ 90106 h 308800"/>
                <a:gd name="connsiteX17" fmla="*/ 27051 w 196214"/>
                <a:gd name="connsiteY17" fmla="*/ 29146 h 308800"/>
                <a:gd name="connsiteX18" fmla="*/ 96202 w 196214"/>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308800">
                  <a:moveTo>
                    <a:pt x="96202"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722" y="299561"/>
                    <a:pt x="37719" y="308801"/>
                    <a:pt x="21907" y="308801"/>
                  </a:cubicBezTo>
                  <a:cubicBezTo>
                    <a:pt x="15526" y="308801"/>
                    <a:pt x="10287" y="306896"/>
                    <a:pt x="6191" y="303085"/>
                  </a:cubicBezTo>
                  <a:cubicBezTo>
                    <a:pt x="2095" y="299276"/>
                    <a:pt x="0" y="294227"/>
                    <a:pt x="0" y="287846"/>
                  </a:cubicBezTo>
                  <a:cubicBezTo>
                    <a:pt x="0" y="278321"/>
                    <a:pt x="6001" y="270415"/>
                    <a:pt x="18098"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8" y="112966"/>
                    <a:pt x="3238" y="90106"/>
                  </a:cubicBezTo>
                  <a:cubicBezTo>
                    <a:pt x="3238" y="66580"/>
                    <a:pt x="11144" y="46291"/>
                    <a:pt x="27051" y="29146"/>
                  </a:cubicBezTo>
                  <a:cubicBezTo>
                    <a:pt x="45149" y="9715"/>
                    <a:pt x="68199" y="0"/>
                    <a:pt x="96202" y="0"/>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67A9479-37D0-E448-A740-1DFA8790CA90}"/>
                </a:ext>
              </a:extLst>
            </p:cNvPr>
            <p:cNvSpPr/>
            <p:nvPr/>
          </p:nvSpPr>
          <p:spPr>
            <a:xfrm>
              <a:off x="2080183" y="2058769"/>
              <a:ext cx="196215" cy="308800"/>
            </a:xfrm>
            <a:custGeom>
              <a:avLst/>
              <a:gdLst>
                <a:gd name="connsiteX0" fmla="*/ 96203 w 196215"/>
                <a:gd name="connsiteY0" fmla="*/ 0 h 308800"/>
                <a:gd name="connsiteX1" fmla="*/ 166211 w 196215"/>
                <a:gd name="connsiteY1" fmla="*/ 31909 h 308800"/>
                <a:gd name="connsiteX2" fmla="*/ 188119 w 196215"/>
                <a:gd name="connsiteY2" fmla="*/ 67913 h 308800"/>
                <a:gd name="connsiteX3" fmla="*/ 196215 w 196215"/>
                <a:gd name="connsiteY3" fmla="*/ 110585 h 308800"/>
                <a:gd name="connsiteX4" fmla="*/ 166688 w 196215"/>
                <a:gd name="connsiteY4" fmla="*/ 202311 h 308800"/>
                <a:gd name="connsiteX5" fmla="*/ 87630 w 196215"/>
                <a:gd name="connsiteY5" fmla="*/ 281178 h 308800"/>
                <a:gd name="connsiteX6" fmla="*/ 21908 w 196215"/>
                <a:gd name="connsiteY6" fmla="*/ 308801 h 308800"/>
                <a:gd name="connsiteX7" fmla="*/ 6191 w 196215"/>
                <a:gd name="connsiteY7" fmla="*/ 303085 h 308800"/>
                <a:gd name="connsiteX8" fmla="*/ 0 w 196215"/>
                <a:gd name="connsiteY8" fmla="*/ 287846 h 308800"/>
                <a:gd name="connsiteX9" fmla="*/ 18097 w 196215"/>
                <a:gd name="connsiteY9" fmla="*/ 264033 h 308800"/>
                <a:gd name="connsiteX10" fmla="*/ 81439 w 196215"/>
                <a:gd name="connsiteY10" fmla="*/ 219742 h 308800"/>
                <a:gd name="connsiteX11" fmla="*/ 100489 w 196215"/>
                <a:gd name="connsiteY11" fmla="*/ 189738 h 308800"/>
                <a:gd name="connsiteX12" fmla="*/ 86201 w 196215"/>
                <a:gd name="connsiteY12" fmla="*/ 178784 h 308800"/>
                <a:gd name="connsiteX13" fmla="*/ 80010 w 196215"/>
                <a:gd name="connsiteY13" fmla="*/ 177832 h 308800"/>
                <a:gd name="connsiteX14" fmla="*/ 72866 w 196215"/>
                <a:gd name="connsiteY14" fmla="*/ 177355 h 308800"/>
                <a:gd name="connsiteX15" fmla="*/ 22574 w 196215"/>
                <a:gd name="connsiteY15" fmla="*/ 148495 h 308800"/>
                <a:gd name="connsiteX16" fmla="*/ 3239 w 196215"/>
                <a:gd name="connsiteY16" fmla="*/ 90106 h 308800"/>
                <a:gd name="connsiteX17" fmla="*/ 27051 w 196215"/>
                <a:gd name="connsiteY17" fmla="*/ 29146 h 308800"/>
                <a:gd name="connsiteX18" fmla="*/ 96203 w 196215"/>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5" h="308800">
                  <a:moveTo>
                    <a:pt x="96203"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627" y="299561"/>
                    <a:pt x="37719" y="308801"/>
                    <a:pt x="21908" y="308801"/>
                  </a:cubicBezTo>
                  <a:cubicBezTo>
                    <a:pt x="15526" y="308801"/>
                    <a:pt x="10287" y="306896"/>
                    <a:pt x="6191" y="303085"/>
                  </a:cubicBezTo>
                  <a:cubicBezTo>
                    <a:pt x="2095" y="299276"/>
                    <a:pt x="0" y="294227"/>
                    <a:pt x="0" y="287846"/>
                  </a:cubicBezTo>
                  <a:cubicBezTo>
                    <a:pt x="0" y="278321"/>
                    <a:pt x="6001" y="270415"/>
                    <a:pt x="18097"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9" y="112966"/>
                    <a:pt x="3239" y="90106"/>
                  </a:cubicBezTo>
                  <a:cubicBezTo>
                    <a:pt x="3239" y="66580"/>
                    <a:pt x="11144" y="46291"/>
                    <a:pt x="27051" y="29146"/>
                  </a:cubicBezTo>
                  <a:cubicBezTo>
                    <a:pt x="45244" y="9715"/>
                    <a:pt x="68199" y="0"/>
                    <a:pt x="96203" y="0"/>
                  </a:cubicBezTo>
                  <a:close/>
                </a:path>
              </a:pathLst>
            </a:custGeom>
            <a:grpFill/>
            <a:ln w="9525" cap="flat">
              <a:noFill/>
              <a:prstDash val="solid"/>
              <a:miter/>
            </a:ln>
          </p:spPr>
          <p:txBody>
            <a:bodyPr rtlCol="0" anchor="ctr"/>
            <a:lstStyle/>
            <a:p>
              <a:endParaRPr lang="en-US"/>
            </a:p>
          </p:txBody>
        </p:sp>
      </p:grpSp>
      <p:grpSp>
        <p:nvGrpSpPr>
          <p:cNvPr id="11" name="Graphic 4">
            <a:extLst>
              <a:ext uri="{FF2B5EF4-FFF2-40B4-BE49-F238E27FC236}">
                <a16:creationId xmlns:a16="http://schemas.microsoft.com/office/drawing/2014/main" id="{981FF5D2-40D7-B048-B33B-B448FA5F16F4}"/>
              </a:ext>
            </a:extLst>
          </p:cNvPr>
          <p:cNvGrpSpPr/>
          <p:nvPr userDrawn="1"/>
        </p:nvGrpSpPr>
        <p:grpSpPr>
          <a:xfrm rot="10800000">
            <a:off x="10425627" y="5219700"/>
            <a:ext cx="1309173" cy="952500"/>
            <a:chOff x="1851964" y="2058769"/>
            <a:chExt cx="424433" cy="308800"/>
          </a:xfrm>
          <a:solidFill>
            <a:schemeClr val="bg2">
              <a:lumMod val="25000"/>
            </a:schemeClr>
          </a:solidFill>
        </p:grpSpPr>
        <p:sp>
          <p:nvSpPr>
            <p:cNvPr id="12" name="Freeform: Shape 11">
              <a:extLst>
                <a:ext uri="{FF2B5EF4-FFF2-40B4-BE49-F238E27FC236}">
                  <a16:creationId xmlns:a16="http://schemas.microsoft.com/office/drawing/2014/main" id="{95EF95A2-728D-A049-91DE-CDD3C11B4CB1}"/>
                </a:ext>
              </a:extLst>
            </p:cNvPr>
            <p:cNvSpPr/>
            <p:nvPr/>
          </p:nvSpPr>
          <p:spPr>
            <a:xfrm>
              <a:off x="1851964" y="2058769"/>
              <a:ext cx="196214" cy="308800"/>
            </a:xfrm>
            <a:custGeom>
              <a:avLst/>
              <a:gdLst>
                <a:gd name="connsiteX0" fmla="*/ 96202 w 196214"/>
                <a:gd name="connsiteY0" fmla="*/ 0 h 308800"/>
                <a:gd name="connsiteX1" fmla="*/ 166211 w 196214"/>
                <a:gd name="connsiteY1" fmla="*/ 31909 h 308800"/>
                <a:gd name="connsiteX2" fmla="*/ 188119 w 196214"/>
                <a:gd name="connsiteY2" fmla="*/ 67913 h 308800"/>
                <a:gd name="connsiteX3" fmla="*/ 196215 w 196214"/>
                <a:gd name="connsiteY3" fmla="*/ 110585 h 308800"/>
                <a:gd name="connsiteX4" fmla="*/ 166688 w 196214"/>
                <a:gd name="connsiteY4" fmla="*/ 202311 h 308800"/>
                <a:gd name="connsiteX5" fmla="*/ 87630 w 196214"/>
                <a:gd name="connsiteY5" fmla="*/ 281178 h 308800"/>
                <a:gd name="connsiteX6" fmla="*/ 21907 w 196214"/>
                <a:gd name="connsiteY6" fmla="*/ 308801 h 308800"/>
                <a:gd name="connsiteX7" fmla="*/ 6191 w 196214"/>
                <a:gd name="connsiteY7" fmla="*/ 303085 h 308800"/>
                <a:gd name="connsiteX8" fmla="*/ 0 w 196214"/>
                <a:gd name="connsiteY8" fmla="*/ 287846 h 308800"/>
                <a:gd name="connsiteX9" fmla="*/ 18098 w 196214"/>
                <a:gd name="connsiteY9" fmla="*/ 264033 h 308800"/>
                <a:gd name="connsiteX10" fmla="*/ 81439 w 196214"/>
                <a:gd name="connsiteY10" fmla="*/ 219742 h 308800"/>
                <a:gd name="connsiteX11" fmla="*/ 100489 w 196214"/>
                <a:gd name="connsiteY11" fmla="*/ 189738 h 308800"/>
                <a:gd name="connsiteX12" fmla="*/ 86201 w 196214"/>
                <a:gd name="connsiteY12" fmla="*/ 178784 h 308800"/>
                <a:gd name="connsiteX13" fmla="*/ 80010 w 196214"/>
                <a:gd name="connsiteY13" fmla="*/ 177832 h 308800"/>
                <a:gd name="connsiteX14" fmla="*/ 72866 w 196214"/>
                <a:gd name="connsiteY14" fmla="*/ 177355 h 308800"/>
                <a:gd name="connsiteX15" fmla="*/ 22574 w 196214"/>
                <a:gd name="connsiteY15" fmla="*/ 148495 h 308800"/>
                <a:gd name="connsiteX16" fmla="*/ 3238 w 196214"/>
                <a:gd name="connsiteY16" fmla="*/ 90106 h 308800"/>
                <a:gd name="connsiteX17" fmla="*/ 27051 w 196214"/>
                <a:gd name="connsiteY17" fmla="*/ 29146 h 308800"/>
                <a:gd name="connsiteX18" fmla="*/ 96202 w 196214"/>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308800">
                  <a:moveTo>
                    <a:pt x="96202"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722" y="299561"/>
                    <a:pt x="37719" y="308801"/>
                    <a:pt x="21907" y="308801"/>
                  </a:cubicBezTo>
                  <a:cubicBezTo>
                    <a:pt x="15526" y="308801"/>
                    <a:pt x="10287" y="306896"/>
                    <a:pt x="6191" y="303085"/>
                  </a:cubicBezTo>
                  <a:cubicBezTo>
                    <a:pt x="2095" y="299276"/>
                    <a:pt x="0" y="294227"/>
                    <a:pt x="0" y="287846"/>
                  </a:cubicBezTo>
                  <a:cubicBezTo>
                    <a:pt x="0" y="278321"/>
                    <a:pt x="6001" y="270415"/>
                    <a:pt x="18098"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8" y="112966"/>
                    <a:pt x="3238" y="90106"/>
                  </a:cubicBezTo>
                  <a:cubicBezTo>
                    <a:pt x="3238" y="66580"/>
                    <a:pt x="11144" y="46291"/>
                    <a:pt x="27051" y="29146"/>
                  </a:cubicBezTo>
                  <a:cubicBezTo>
                    <a:pt x="45149" y="9715"/>
                    <a:pt x="68199" y="0"/>
                    <a:pt x="96202" y="0"/>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241BF97-F3E8-2C41-8D83-077454953A50}"/>
                </a:ext>
              </a:extLst>
            </p:cNvPr>
            <p:cNvSpPr/>
            <p:nvPr/>
          </p:nvSpPr>
          <p:spPr>
            <a:xfrm>
              <a:off x="2080183" y="2058769"/>
              <a:ext cx="196215" cy="308800"/>
            </a:xfrm>
            <a:custGeom>
              <a:avLst/>
              <a:gdLst>
                <a:gd name="connsiteX0" fmla="*/ 96203 w 196215"/>
                <a:gd name="connsiteY0" fmla="*/ 0 h 308800"/>
                <a:gd name="connsiteX1" fmla="*/ 166211 w 196215"/>
                <a:gd name="connsiteY1" fmla="*/ 31909 h 308800"/>
                <a:gd name="connsiteX2" fmla="*/ 188119 w 196215"/>
                <a:gd name="connsiteY2" fmla="*/ 67913 h 308800"/>
                <a:gd name="connsiteX3" fmla="*/ 196215 w 196215"/>
                <a:gd name="connsiteY3" fmla="*/ 110585 h 308800"/>
                <a:gd name="connsiteX4" fmla="*/ 166688 w 196215"/>
                <a:gd name="connsiteY4" fmla="*/ 202311 h 308800"/>
                <a:gd name="connsiteX5" fmla="*/ 87630 w 196215"/>
                <a:gd name="connsiteY5" fmla="*/ 281178 h 308800"/>
                <a:gd name="connsiteX6" fmla="*/ 21908 w 196215"/>
                <a:gd name="connsiteY6" fmla="*/ 308801 h 308800"/>
                <a:gd name="connsiteX7" fmla="*/ 6191 w 196215"/>
                <a:gd name="connsiteY7" fmla="*/ 303085 h 308800"/>
                <a:gd name="connsiteX8" fmla="*/ 0 w 196215"/>
                <a:gd name="connsiteY8" fmla="*/ 287846 h 308800"/>
                <a:gd name="connsiteX9" fmla="*/ 18097 w 196215"/>
                <a:gd name="connsiteY9" fmla="*/ 264033 h 308800"/>
                <a:gd name="connsiteX10" fmla="*/ 81439 w 196215"/>
                <a:gd name="connsiteY10" fmla="*/ 219742 h 308800"/>
                <a:gd name="connsiteX11" fmla="*/ 100489 w 196215"/>
                <a:gd name="connsiteY11" fmla="*/ 189738 h 308800"/>
                <a:gd name="connsiteX12" fmla="*/ 86201 w 196215"/>
                <a:gd name="connsiteY12" fmla="*/ 178784 h 308800"/>
                <a:gd name="connsiteX13" fmla="*/ 80010 w 196215"/>
                <a:gd name="connsiteY13" fmla="*/ 177832 h 308800"/>
                <a:gd name="connsiteX14" fmla="*/ 72866 w 196215"/>
                <a:gd name="connsiteY14" fmla="*/ 177355 h 308800"/>
                <a:gd name="connsiteX15" fmla="*/ 22574 w 196215"/>
                <a:gd name="connsiteY15" fmla="*/ 148495 h 308800"/>
                <a:gd name="connsiteX16" fmla="*/ 3239 w 196215"/>
                <a:gd name="connsiteY16" fmla="*/ 90106 h 308800"/>
                <a:gd name="connsiteX17" fmla="*/ 27051 w 196215"/>
                <a:gd name="connsiteY17" fmla="*/ 29146 h 308800"/>
                <a:gd name="connsiteX18" fmla="*/ 96203 w 196215"/>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5" h="308800">
                  <a:moveTo>
                    <a:pt x="96203"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627" y="299561"/>
                    <a:pt x="37719" y="308801"/>
                    <a:pt x="21908" y="308801"/>
                  </a:cubicBezTo>
                  <a:cubicBezTo>
                    <a:pt x="15526" y="308801"/>
                    <a:pt x="10287" y="306896"/>
                    <a:pt x="6191" y="303085"/>
                  </a:cubicBezTo>
                  <a:cubicBezTo>
                    <a:pt x="2095" y="299276"/>
                    <a:pt x="0" y="294227"/>
                    <a:pt x="0" y="287846"/>
                  </a:cubicBezTo>
                  <a:cubicBezTo>
                    <a:pt x="0" y="278321"/>
                    <a:pt x="6001" y="270415"/>
                    <a:pt x="18097"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9" y="112966"/>
                    <a:pt x="3239" y="90106"/>
                  </a:cubicBezTo>
                  <a:cubicBezTo>
                    <a:pt x="3239" y="66580"/>
                    <a:pt x="11144" y="46291"/>
                    <a:pt x="27051" y="29146"/>
                  </a:cubicBezTo>
                  <a:cubicBezTo>
                    <a:pt x="45244" y="9715"/>
                    <a:pt x="68199" y="0"/>
                    <a:pt x="96203" y="0"/>
                  </a:cubicBezTo>
                  <a:close/>
                </a:path>
              </a:pathLst>
            </a:custGeom>
            <a:grpFill/>
            <a:ln w="9525" cap="flat">
              <a:noFill/>
              <a:prstDash val="solid"/>
              <a:miter/>
            </a:ln>
          </p:spPr>
          <p:txBody>
            <a:bodyPr rtlCol="0" anchor="ctr"/>
            <a:lstStyle/>
            <a:p>
              <a:endParaRPr lang="en-US"/>
            </a:p>
          </p:txBody>
        </p:sp>
      </p:grpSp>
      <p:sp>
        <p:nvSpPr>
          <p:cNvPr id="15" name="Text Placeholder 14">
            <a:extLst>
              <a:ext uri="{FF2B5EF4-FFF2-40B4-BE49-F238E27FC236}">
                <a16:creationId xmlns:a16="http://schemas.microsoft.com/office/drawing/2014/main" id="{B1B4BAB6-FAAD-BA41-8450-398BD1279B5F}"/>
              </a:ext>
            </a:extLst>
          </p:cNvPr>
          <p:cNvSpPr>
            <a:spLocks noGrp="1"/>
          </p:cNvSpPr>
          <p:nvPr>
            <p:ph type="body" sz="quarter" idx="10"/>
          </p:nvPr>
        </p:nvSpPr>
        <p:spPr>
          <a:xfrm>
            <a:off x="7226808" y="4620894"/>
            <a:ext cx="2822067" cy="257250"/>
          </a:xfrm>
        </p:spPr>
        <p:txBody>
          <a:bodyPr>
            <a:spAutoFit/>
          </a:bodyPr>
          <a:lstStyle>
            <a:lvl1pPr algn="r">
              <a:defRPr sz="1600" b="1">
                <a:solidFill>
                  <a:schemeClr val="accent2"/>
                </a:solidFill>
              </a:defRPr>
            </a:lvl1pPr>
            <a:lvl2pPr marL="4572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endParaRPr lang="ru-RU"/>
          </a:p>
        </p:txBody>
      </p:sp>
    </p:spTree>
    <p:extLst>
      <p:ext uri="{BB962C8B-B14F-4D97-AF65-F5344CB8AC3E}">
        <p14:creationId xmlns:p14="http://schemas.microsoft.com/office/powerpoint/2010/main" val="15394883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BE84340-BD33-8E44-99AA-69963886122B}"/>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413289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F8500"/>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31137FB-F149-DD41-B765-24A58A85DE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91291" y="1024301"/>
            <a:ext cx="609419" cy="545269"/>
          </a:xfrm>
          <a:prstGeom prst="rect">
            <a:avLst/>
          </a:prstGeom>
        </p:spPr>
      </p:pic>
      <p:sp>
        <p:nvSpPr>
          <p:cNvPr id="4" name="Title 4">
            <a:extLst>
              <a:ext uri="{FF2B5EF4-FFF2-40B4-BE49-F238E27FC236}">
                <a16:creationId xmlns:a16="http://schemas.microsoft.com/office/drawing/2014/main" id="{952A47A2-EF74-7B4A-948B-354D8CBA8096}"/>
              </a:ext>
            </a:extLst>
          </p:cNvPr>
          <p:cNvSpPr txBox="1">
            <a:spLocks/>
          </p:cNvSpPr>
          <p:nvPr userDrawn="1"/>
        </p:nvSpPr>
        <p:spPr>
          <a:xfrm>
            <a:off x="3894218" y="1786378"/>
            <a:ext cx="4403565" cy="738664"/>
          </a:xfrm>
          <a:prstGeom prst="rect">
            <a:avLst/>
          </a:prstGeom>
        </p:spPr>
        <p:txBody>
          <a:bodyPr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pPr algn="ctr"/>
            <a:r>
              <a:rPr lang="en-US" sz="4800">
                <a:solidFill>
                  <a:schemeClr val="lt1"/>
                </a:solidFill>
              </a:rPr>
              <a:t>Disclaimer</a:t>
            </a:r>
          </a:p>
        </p:txBody>
      </p:sp>
      <p:sp>
        <p:nvSpPr>
          <p:cNvPr id="5" name="Rectangle 4">
            <a:extLst>
              <a:ext uri="{FF2B5EF4-FFF2-40B4-BE49-F238E27FC236}">
                <a16:creationId xmlns:a16="http://schemas.microsoft.com/office/drawing/2014/main" id="{5C14BDE5-32F5-E643-A4FF-D09A52DA71E1}"/>
              </a:ext>
            </a:extLst>
          </p:cNvPr>
          <p:cNvSpPr/>
          <p:nvPr userDrawn="1"/>
        </p:nvSpPr>
        <p:spPr>
          <a:xfrm>
            <a:off x="2573605" y="5025323"/>
            <a:ext cx="7044791" cy="1146877"/>
          </a:xfrm>
          <a:prstGeom prst="rect">
            <a:avLst/>
          </a:prstGeom>
          <a:noFill/>
          <a:ln>
            <a:solidFill>
              <a:schemeClr val="accent3">
                <a:lumMod val="20000"/>
                <a:lumOff val="80000"/>
              </a:schemeClr>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spcAft>
                <a:spcPts val="600"/>
              </a:spcAft>
              <a:defRPr/>
            </a:pPr>
            <a:r>
              <a:rPr lang="en-US" sz="1600" b="1">
                <a:solidFill>
                  <a:schemeClr val="accent3">
                    <a:lumMod val="40000"/>
                    <a:lumOff val="60000"/>
                  </a:schemeClr>
                </a:solidFill>
                <a:latin typeface="Calibri"/>
              </a:rPr>
              <a:t>This presentation was downloaded from Presales Stories. </a:t>
            </a:r>
          </a:p>
          <a:p>
            <a:pPr algn="ctr" defTabSz="914354">
              <a:defRPr/>
            </a:pPr>
            <a:r>
              <a:rPr lang="en-US" sz="1600" b="1">
                <a:solidFill>
                  <a:schemeClr val="accent3">
                    <a:lumMod val="40000"/>
                    <a:lumOff val="60000"/>
                  </a:schemeClr>
                </a:solidFill>
                <a:latin typeface="Calibri"/>
              </a:rPr>
              <a:t>Discover more content about EPAM’s Capabilities at </a:t>
            </a:r>
            <a:br>
              <a:rPr lang="en-US" sz="1600" b="1">
                <a:solidFill>
                  <a:schemeClr val="accent3">
                    <a:lumMod val="40000"/>
                    <a:lumOff val="60000"/>
                  </a:schemeClr>
                </a:solidFill>
                <a:latin typeface="Calibri"/>
              </a:rPr>
            </a:br>
            <a:r>
              <a:rPr lang="en-US" sz="1600" b="1" u="sng">
                <a:solidFill>
                  <a:schemeClr val="accent3">
                    <a:lumMod val="40000"/>
                    <a:lumOff val="60000"/>
                  </a:schemeClr>
                </a:solidFill>
                <a:latin typeface="Calibri"/>
                <a:hlinkClick r:id="rId4">
                  <a:extLst>
                    <a:ext uri="{A12FA001-AC4F-418D-AE19-62706E023703}">
                      <ahyp:hlinkClr xmlns:ahyp="http://schemas.microsoft.com/office/drawing/2018/hyperlinkcolor" val="tx"/>
                    </a:ext>
                  </a:extLst>
                </a:hlinkClick>
              </a:rPr>
              <a:t>https://epa.ms/stories</a:t>
            </a:r>
            <a:endParaRPr lang="en-US" sz="1600" b="1">
              <a:solidFill>
                <a:schemeClr val="accent3">
                  <a:lumMod val="40000"/>
                  <a:lumOff val="60000"/>
                </a:schemeClr>
              </a:solidFill>
              <a:latin typeface="Calibri"/>
            </a:endParaRPr>
          </a:p>
        </p:txBody>
      </p:sp>
      <p:sp>
        <p:nvSpPr>
          <p:cNvPr id="6" name="Title 4">
            <a:extLst>
              <a:ext uri="{FF2B5EF4-FFF2-40B4-BE49-F238E27FC236}">
                <a16:creationId xmlns:a16="http://schemas.microsoft.com/office/drawing/2014/main" id="{B01F7317-9450-7F4E-8CF4-A6FAE6DBDD15}"/>
              </a:ext>
            </a:extLst>
          </p:cNvPr>
          <p:cNvSpPr txBox="1">
            <a:spLocks/>
          </p:cNvSpPr>
          <p:nvPr userDrawn="1"/>
        </p:nvSpPr>
        <p:spPr>
          <a:xfrm>
            <a:off x="2901517" y="2834448"/>
            <a:ext cx="6388966" cy="1604735"/>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pPr algn="ctr">
              <a:lnSpc>
                <a:spcPct val="150000"/>
              </a:lnSpc>
            </a:pPr>
            <a:r>
              <a:rPr lang="en-US" sz="2400" b="0">
                <a:solidFill>
                  <a:schemeClr val="bg1"/>
                </a:solidFill>
                <a:latin typeface="Calibri Light" panose="020F0302020204030204" pitchFamily="34" charset="0"/>
              </a:rPr>
              <a:t>All provided material can only be used under NDA</a:t>
            </a:r>
            <a:br>
              <a:rPr lang="en-US" sz="2400" b="0">
                <a:solidFill>
                  <a:schemeClr val="bg1"/>
                </a:solidFill>
                <a:latin typeface="Calibri Light" panose="020F0302020204030204" pitchFamily="34" charset="0"/>
              </a:rPr>
            </a:br>
            <a:r>
              <a:rPr lang="en-US" sz="2400" b="0">
                <a:solidFill>
                  <a:schemeClr val="bg1"/>
                </a:solidFill>
                <a:latin typeface="Calibri Light" panose="020F0302020204030204" pitchFamily="34" charset="0"/>
              </a:rPr>
              <a:t>Slides can Contain Confidential Notes</a:t>
            </a:r>
            <a:br>
              <a:rPr lang="en-US" sz="2400" b="0">
                <a:solidFill>
                  <a:schemeClr val="bg1"/>
                </a:solidFill>
                <a:latin typeface="Calibri Light" panose="020F0302020204030204" pitchFamily="34" charset="0"/>
              </a:rPr>
            </a:br>
            <a:r>
              <a:rPr lang="en-US" sz="2400" b="0">
                <a:solidFill>
                  <a:schemeClr val="bg1"/>
                </a:solidFill>
                <a:latin typeface="Calibri Light" panose="020F0302020204030204" pitchFamily="34" charset="0"/>
              </a:rPr>
              <a:t>Don’t Share As PPT</a:t>
            </a:r>
          </a:p>
        </p:txBody>
      </p:sp>
    </p:spTree>
    <p:extLst>
      <p:ext uri="{BB962C8B-B14F-4D97-AF65-F5344CB8AC3E}">
        <p14:creationId xmlns:p14="http://schemas.microsoft.com/office/powerpoint/2010/main" val="15502107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D1CE3-09AB-4B8F-B4EA-802DA1F8168A}"/>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BDF03CD9-50C7-44B7-B928-FC1A6F91398C}"/>
              </a:ext>
            </a:extLst>
          </p:cNvPr>
          <p:cNvSpPr>
            <a:spLocks noGrp="1"/>
          </p:cNvSpPr>
          <p:nvPr>
            <p:ph type="title" hasCustomPrompt="1"/>
          </p:nvPr>
        </p:nvSpPr>
        <p:spPr>
          <a:xfrm>
            <a:off x="457201" y="2875002"/>
            <a:ext cx="5530850" cy="1107996"/>
          </a:xfrm>
        </p:spPr>
        <p:txBody>
          <a:bodyPr wrap="square">
            <a:spAutoFit/>
          </a:bodyPr>
          <a:lstStyle>
            <a:lvl1pPr>
              <a:defRPr sz="7200">
                <a:solidFill>
                  <a:schemeClr val="accent2"/>
                </a:solidFill>
                <a:latin typeface="Calibri Light" panose="020F0302020204030204" pitchFamily="34" charset="0"/>
                <a:cs typeface="Calibri Light" panose="020F0302020204030204" pitchFamily="34" charset="0"/>
              </a:defRPr>
            </a:lvl1pPr>
          </a:lstStyle>
          <a:p>
            <a:r>
              <a:rPr lang="en-US"/>
              <a:t>Thank you!</a:t>
            </a:r>
          </a:p>
        </p:txBody>
      </p:sp>
      <p:sp>
        <p:nvSpPr>
          <p:cNvPr id="6" name="Text Placeholder 5">
            <a:extLst>
              <a:ext uri="{FF2B5EF4-FFF2-40B4-BE49-F238E27FC236}">
                <a16:creationId xmlns:a16="http://schemas.microsoft.com/office/drawing/2014/main" id="{1633460F-F216-4161-81D4-61770D44485A}"/>
              </a:ext>
            </a:extLst>
          </p:cNvPr>
          <p:cNvSpPr>
            <a:spLocks noGrp="1"/>
          </p:cNvSpPr>
          <p:nvPr>
            <p:ph type="body" sz="quarter" idx="10" hasCustomPrompt="1"/>
          </p:nvPr>
        </p:nvSpPr>
        <p:spPr>
          <a:xfrm>
            <a:off x="7907338" y="2286000"/>
            <a:ext cx="3827462" cy="257250"/>
          </a:xfrm>
          <a:prstGeom prst="rect">
            <a:avLst/>
          </a:prstGeom>
        </p:spPr>
        <p:txBody>
          <a:bodyPr>
            <a:spAutoFit/>
          </a:bodyPr>
          <a:lstStyle>
            <a:lvl1pPr>
              <a:defRPr sz="1600">
                <a:solidFill>
                  <a:schemeClr val="bg1"/>
                </a:solidFill>
              </a:defRPr>
            </a:lvl1pPr>
          </a:lstStyle>
          <a:p>
            <a:pPr lvl="0"/>
            <a:r>
              <a:rPr lang="en-US">
                <a:effectLst/>
              </a:rPr>
              <a:t>For more information, contact</a:t>
            </a:r>
            <a:endParaRPr lang="en-US"/>
          </a:p>
        </p:txBody>
      </p:sp>
      <p:sp>
        <p:nvSpPr>
          <p:cNvPr id="9" name="Text Placeholder 5">
            <a:extLst>
              <a:ext uri="{FF2B5EF4-FFF2-40B4-BE49-F238E27FC236}">
                <a16:creationId xmlns:a16="http://schemas.microsoft.com/office/drawing/2014/main" id="{183A137D-51C1-42BD-8E6A-5A17CA8E69F1}"/>
              </a:ext>
            </a:extLst>
          </p:cNvPr>
          <p:cNvSpPr>
            <a:spLocks noGrp="1"/>
          </p:cNvSpPr>
          <p:nvPr>
            <p:ph type="body" sz="quarter" idx="11" hasCustomPrompt="1"/>
          </p:nvPr>
        </p:nvSpPr>
        <p:spPr>
          <a:xfrm>
            <a:off x="7907338" y="2746674"/>
            <a:ext cx="3827462" cy="289438"/>
          </a:xfrm>
          <a:prstGeom prst="rect">
            <a:avLst/>
          </a:prstGeom>
        </p:spPr>
        <p:txBody>
          <a:bodyPr>
            <a:spAutoFit/>
          </a:bodyPr>
          <a:lstStyle>
            <a:lvl1pPr>
              <a:defRPr sz="1800" b="1">
                <a:solidFill>
                  <a:schemeClr val="bg1"/>
                </a:solidFill>
                <a:latin typeface="+mn-lt"/>
              </a:defRPr>
            </a:lvl1pPr>
          </a:lstStyle>
          <a:p>
            <a:pPr lvl="0"/>
            <a:r>
              <a:rPr lang="en-US">
                <a:effectLst/>
              </a:rPr>
              <a:t>Victoria Morrison</a:t>
            </a:r>
            <a:endParaRPr lang="en-US"/>
          </a:p>
        </p:txBody>
      </p:sp>
      <p:sp>
        <p:nvSpPr>
          <p:cNvPr id="10" name="Text Placeholder 5">
            <a:extLst>
              <a:ext uri="{FF2B5EF4-FFF2-40B4-BE49-F238E27FC236}">
                <a16:creationId xmlns:a16="http://schemas.microsoft.com/office/drawing/2014/main" id="{788F9D7D-61B7-4023-A90A-331ABB6016CE}"/>
              </a:ext>
            </a:extLst>
          </p:cNvPr>
          <p:cNvSpPr>
            <a:spLocks noGrp="1"/>
          </p:cNvSpPr>
          <p:nvPr>
            <p:ph type="body" sz="quarter" idx="12" hasCustomPrompt="1"/>
          </p:nvPr>
        </p:nvSpPr>
        <p:spPr>
          <a:xfrm>
            <a:off x="7907338" y="3039391"/>
            <a:ext cx="3827462" cy="225126"/>
          </a:xfrm>
          <a:prstGeom prst="rect">
            <a:avLst/>
          </a:prstGeom>
        </p:spPr>
        <p:txBody>
          <a:bodyPr>
            <a:spAutoFit/>
          </a:bodyPr>
          <a:lstStyle>
            <a:lvl1pPr>
              <a:defRPr sz="1400">
                <a:solidFill>
                  <a:schemeClr val="bg1"/>
                </a:solidFill>
              </a:defRPr>
            </a:lvl1pPr>
          </a:lstStyle>
          <a:p>
            <a:pPr lvl="0"/>
            <a:r>
              <a:rPr lang="en-US">
                <a:effectLst/>
              </a:rPr>
              <a:t>Head of Marketing EMEA</a:t>
            </a:r>
            <a:endParaRPr lang="en-US"/>
          </a:p>
        </p:txBody>
      </p:sp>
      <p:sp>
        <p:nvSpPr>
          <p:cNvPr id="11" name="Text Placeholder 5">
            <a:extLst>
              <a:ext uri="{FF2B5EF4-FFF2-40B4-BE49-F238E27FC236}">
                <a16:creationId xmlns:a16="http://schemas.microsoft.com/office/drawing/2014/main" id="{B5F31C29-0270-444C-AB5B-F5F8275A4E72}"/>
              </a:ext>
            </a:extLst>
          </p:cNvPr>
          <p:cNvSpPr>
            <a:spLocks noGrp="1"/>
          </p:cNvSpPr>
          <p:nvPr>
            <p:ph type="body" sz="quarter" idx="13" hasCustomPrompt="1"/>
          </p:nvPr>
        </p:nvSpPr>
        <p:spPr>
          <a:xfrm>
            <a:off x="7907338" y="3661074"/>
            <a:ext cx="3827462" cy="225126"/>
          </a:xfrm>
          <a:prstGeom prst="rect">
            <a:avLst/>
          </a:prstGeom>
        </p:spPr>
        <p:txBody>
          <a:bodyPr>
            <a:spAutoFit/>
          </a:bodyPr>
          <a:lstStyle>
            <a:lvl1pPr>
              <a:defRPr sz="1400">
                <a:solidFill>
                  <a:schemeClr val="bg1"/>
                </a:solidFill>
              </a:defRPr>
            </a:lvl1pPr>
          </a:lstStyle>
          <a:p>
            <a:pPr lvl="0"/>
            <a:r>
              <a:rPr lang="en-US">
                <a:effectLst/>
              </a:rPr>
              <a:t>victoria_morrison@epam.com</a:t>
            </a:r>
            <a:endParaRPr lang="en-US"/>
          </a:p>
        </p:txBody>
      </p:sp>
      <p:sp>
        <p:nvSpPr>
          <p:cNvPr id="12" name="Text Placeholder 5">
            <a:extLst>
              <a:ext uri="{FF2B5EF4-FFF2-40B4-BE49-F238E27FC236}">
                <a16:creationId xmlns:a16="http://schemas.microsoft.com/office/drawing/2014/main" id="{0B6A5DF8-022B-46A9-9257-DAA098142E51}"/>
              </a:ext>
            </a:extLst>
          </p:cNvPr>
          <p:cNvSpPr>
            <a:spLocks noGrp="1"/>
          </p:cNvSpPr>
          <p:nvPr>
            <p:ph type="body" sz="quarter" idx="14" hasCustomPrompt="1"/>
          </p:nvPr>
        </p:nvSpPr>
        <p:spPr>
          <a:xfrm>
            <a:off x="7907338" y="3948004"/>
            <a:ext cx="3827462" cy="225126"/>
          </a:xfrm>
          <a:prstGeom prst="rect">
            <a:avLst/>
          </a:prstGeom>
        </p:spPr>
        <p:txBody>
          <a:bodyPr>
            <a:spAutoFit/>
          </a:bodyPr>
          <a:lstStyle>
            <a:lvl1pPr>
              <a:defRPr sz="1400">
                <a:solidFill>
                  <a:schemeClr val="bg1"/>
                </a:solidFill>
              </a:defRPr>
            </a:lvl1pPr>
          </a:lstStyle>
          <a:p>
            <a:pPr lvl="0"/>
            <a:r>
              <a:rPr lang="en-US">
                <a:effectLst/>
              </a:rPr>
              <a:t>+1 000 000 000</a:t>
            </a:r>
            <a:endParaRPr lang="en-US"/>
          </a:p>
        </p:txBody>
      </p:sp>
      <p:sp>
        <p:nvSpPr>
          <p:cNvPr id="13" name="Text Placeholder 5">
            <a:extLst>
              <a:ext uri="{FF2B5EF4-FFF2-40B4-BE49-F238E27FC236}">
                <a16:creationId xmlns:a16="http://schemas.microsoft.com/office/drawing/2014/main" id="{7CF17201-04E3-48ED-9077-B42ECD88DB79}"/>
              </a:ext>
            </a:extLst>
          </p:cNvPr>
          <p:cNvSpPr>
            <a:spLocks noGrp="1"/>
          </p:cNvSpPr>
          <p:nvPr>
            <p:ph type="body" sz="quarter" idx="15" hasCustomPrompt="1"/>
          </p:nvPr>
        </p:nvSpPr>
        <p:spPr>
          <a:xfrm>
            <a:off x="7907338" y="4572000"/>
            <a:ext cx="3827462" cy="1173078"/>
          </a:xfrm>
          <a:prstGeom prst="rect">
            <a:avLst/>
          </a:prstGeom>
        </p:spPr>
        <p:txBody>
          <a:bodyPr>
            <a:spAutoFit/>
          </a:bodyPr>
          <a:lstStyle>
            <a:lvl1pPr>
              <a:defRPr sz="1400">
                <a:solidFill>
                  <a:schemeClr val="bg1"/>
                </a:solidFill>
              </a:defRPr>
            </a:lvl1pPr>
          </a:lstStyle>
          <a:p>
            <a:pPr lvl="0"/>
            <a:r>
              <a:rPr lang="en-US">
                <a:effectLst/>
              </a:rPr>
              <a:t>Address line 1</a:t>
            </a:r>
            <a:br>
              <a:rPr lang="en-US">
                <a:effectLst/>
              </a:rPr>
            </a:br>
            <a:r>
              <a:rPr lang="en-US">
                <a:effectLst/>
              </a:rPr>
              <a:t>Address line 2</a:t>
            </a:r>
            <a:br>
              <a:rPr lang="en-US">
                <a:effectLst/>
              </a:rPr>
            </a:br>
            <a:r>
              <a:rPr lang="en-US">
                <a:effectLst/>
              </a:rPr>
              <a:t>Address line 3</a:t>
            </a:r>
            <a:br>
              <a:rPr lang="en-US">
                <a:effectLst/>
              </a:rPr>
            </a:br>
            <a:r>
              <a:rPr lang="en-US">
                <a:effectLst/>
              </a:rPr>
              <a:t>Zip code</a:t>
            </a:r>
            <a:br>
              <a:rPr lang="en-US">
                <a:effectLst/>
              </a:rPr>
            </a:br>
            <a:r>
              <a:rPr lang="en-US">
                <a:effectLst/>
              </a:rPr>
              <a:t>Country</a:t>
            </a:r>
            <a:endParaRPr lang="en-US"/>
          </a:p>
        </p:txBody>
      </p:sp>
      <p:cxnSp>
        <p:nvCxnSpPr>
          <p:cNvPr id="15" name="Straight Connector 14">
            <a:extLst>
              <a:ext uri="{FF2B5EF4-FFF2-40B4-BE49-F238E27FC236}">
                <a16:creationId xmlns:a16="http://schemas.microsoft.com/office/drawing/2014/main" id="{654B6A1A-ED6A-490A-AA56-15684042F07D}"/>
              </a:ext>
            </a:extLst>
          </p:cNvPr>
          <p:cNvCxnSpPr/>
          <p:nvPr userDrawn="1"/>
        </p:nvCxnSpPr>
        <p:spPr>
          <a:xfrm>
            <a:off x="6946900" y="2286000"/>
            <a:ext cx="0" cy="3534697"/>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0681FC57-5C71-4F5A-AB2F-52FF92CEB4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230206935"/>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D1CE3-09AB-4B8F-B4EA-802DA1F8168A}"/>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BDF03CD9-50C7-44B7-B928-FC1A6F91398C}"/>
              </a:ext>
            </a:extLst>
          </p:cNvPr>
          <p:cNvSpPr>
            <a:spLocks noGrp="1"/>
          </p:cNvSpPr>
          <p:nvPr>
            <p:ph type="title" hasCustomPrompt="1"/>
          </p:nvPr>
        </p:nvSpPr>
        <p:spPr>
          <a:xfrm>
            <a:off x="457201" y="1181100"/>
            <a:ext cx="4426771" cy="1107996"/>
          </a:xfrm>
        </p:spPr>
        <p:txBody>
          <a:bodyPr wrap="square">
            <a:spAutoFit/>
          </a:bodyPr>
          <a:lstStyle>
            <a:lvl1pPr>
              <a:defRPr sz="7200">
                <a:solidFill>
                  <a:schemeClr val="accent2"/>
                </a:solidFill>
                <a:latin typeface="Calibri Light" panose="020F0302020204030204" pitchFamily="34" charset="0"/>
                <a:cs typeface="Calibri Light" panose="020F0302020204030204" pitchFamily="34" charset="0"/>
              </a:defRPr>
            </a:lvl1pPr>
          </a:lstStyle>
          <a:p>
            <a:r>
              <a:rPr lang="en-US"/>
              <a:t>Thank you!</a:t>
            </a:r>
          </a:p>
        </p:txBody>
      </p:sp>
      <p:sp>
        <p:nvSpPr>
          <p:cNvPr id="6" name="Text Placeholder 5">
            <a:extLst>
              <a:ext uri="{FF2B5EF4-FFF2-40B4-BE49-F238E27FC236}">
                <a16:creationId xmlns:a16="http://schemas.microsoft.com/office/drawing/2014/main" id="{1633460F-F216-4161-81D4-61770D44485A}"/>
              </a:ext>
            </a:extLst>
          </p:cNvPr>
          <p:cNvSpPr>
            <a:spLocks noGrp="1"/>
          </p:cNvSpPr>
          <p:nvPr>
            <p:ph type="body" sz="quarter" idx="10" hasCustomPrompt="1"/>
          </p:nvPr>
        </p:nvSpPr>
        <p:spPr>
          <a:xfrm>
            <a:off x="474663" y="2717434"/>
            <a:ext cx="3827462" cy="257250"/>
          </a:xfrm>
          <a:prstGeom prst="rect">
            <a:avLst/>
          </a:prstGeom>
        </p:spPr>
        <p:txBody>
          <a:bodyPr>
            <a:spAutoFit/>
          </a:bodyPr>
          <a:lstStyle>
            <a:lvl1pPr>
              <a:defRPr sz="1600">
                <a:solidFill>
                  <a:schemeClr val="bg1"/>
                </a:solidFill>
              </a:defRPr>
            </a:lvl1pPr>
          </a:lstStyle>
          <a:p>
            <a:pPr lvl="0"/>
            <a:r>
              <a:rPr lang="en-US">
                <a:effectLst/>
              </a:rPr>
              <a:t>For more information, contact</a:t>
            </a:r>
            <a:endParaRPr lang="en-US"/>
          </a:p>
        </p:txBody>
      </p:sp>
      <p:sp>
        <p:nvSpPr>
          <p:cNvPr id="9" name="Text Placeholder 5">
            <a:extLst>
              <a:ext uri="{FF2B5EF4-FFF2-40B4-BE49-F238E27FC236}">
                <a16:creationId xmlns:a16="http://schemas.microsoft.com/office/drawing/2014/main" id="{183A137D-51C1-42BD-8E6A-5A17CA8E69F1}"/>
              </a:ext>
            </a:extLst>
          </p:cNvPr>
          <p:cNvSpPr>
            <a:spLocks noGrp="1"/>
          </p:cNvSpPr>
          <p:nvPr>
            <p:ph type="body" sz="quarter" idx="11" hasCustomPrompt="1"/>
          </p:nvPr>
        </p:nvSpPr>
        <p:spPr>
          <a:xfrm>
            <a:off x="474663" y="3178108"/>
            <a:ext cx="3827462" cy="289438"/>
          </a:xfrm>
          <a:prstGeom prst="rect">
            <a:avLst/>
          </a:prstGeom>
        </p:spPr>
        <p:txBody>
          <a:bodyPr>
            <a:spAutoFit/>
          </a:bodyPr>
          <a:lstStyle>
            <a:lvl1pPr>
              <a:defRPr sz="1800" b="1">
                <a:solidFill>
                  <a:schemeClr val="bg1"/>
                </a:solidFill>
                <a:latin typeface="+mn-lt"/>
              </a:defRPr>
            </a:lvl1pPr>
          </a:lstStyle>
          <a:p>
            <a:pPr lvl="0"/>
            <a:r>
              <a:rPr lang="en-US">
                <a:effectLst/>
              </a:rPr>
              <a:t>Victoria Morrison</a:t>
            </a:r>
            <a:endParaRPr lang="en-US"/>
          </a:p>
        </p:txBody>
      </p:sp>
      <p:sp>
        <p:nvSpPr>
          <p:cNvPr id="10" name="Text Placeholder 5">
            <a:extLst>
              <a:ext uri="{FF2B5EF4-FFF2-40B4-BE49-F238E27FC236}">
                <a16:creationId xmlns:a16="http://schemas.microsoft.com/office/drawing/2014/main" id="{788F9D7D-61B7-4023-A90A-331ABB6016CE}"/>
              </a:ext>
            </a:extLst>
          </p:cNvPr>
          <p:cNvSpPr>
            <a:spLocks noGrp="1"/>
          </p:cNvSpPr>
          <p:nvPr>
            <p:ph type="body" sz="quarter" idx="12" hasCustomPrompt="1"/>
          </p:nvPr>
        </p:nvSpPr>
        <p:spPr>
          <a:xfrm>
            <a:off x="474663" y="3470825"/>
            <a:ext cx="3827462" cy="225126"/>
          </a:xfrm>
          <a:prstGeom prst="rect">
            <a:avLst/>
          </a:prstGeom>
        </p:spPr>
        <p:txBody>
          <a:bodyPr>
            <a:spAutoFit/>
          </a:bodyPr>
          <a:lstStyle>
            <a:lvl1pPr>
              <a:defRPr sz="1400">
                <a:solidFill>
                  <a:schemeClr val="bg1"/>
                </a:solidFill>
              </a:defRPr>
            </a:lvl1pPr>
          </a:lstStyle>
          <a:p>
            <a:pPr lvl="0"/>
            <a:r>
              <a:rPr lang="en-US">
                <a:effectLst/>
              </a:rPr>
              <a:t>Head of Marketing EMEA</a:t>
            </a:r>
            <a:endParaRPr lang="en-US"/>
          </a:p>
        </p:txBody>
      </p:sp>
      <p:sp>
        <p:nvSpPr>
          <p:cNvPr id="11" name="Text Placeholder 5">
            <a:extLst>
              <a:ext uri="{FF2B5EF4-FFF2-40B4-BE49-F238E27FC236}">
                <a16:creationId xmlns:a16="http://schemas.microsoft.com/office/drawing/2014/main" id="{B5F31C29-0270-444C-AB5B-F5F8275A4E72}"/>
              </a:ext>
            </a:extLst>
          </p:cNvPr>
          <p:cNvSpPr>
            <a:spLocks noGrp="1"/>
          </p:cNvSpPr>
          <p:nvPr>
            <p:ph type="body" sz="quarter" idx="13" hasCustomPrompt="1"/>
          </p:nvPr>
        </p:nvSpPr>
        <p:spPr>
          <a:xfrm>
            <a:off x="474663" y="4092508"/>
            <a:ext cx="3827462" cy="225126"/>
          </a:xfrm>
          <a:prstGeom prst="rect">
            <a:avLst/>
          </a:prstGeom>
        </p:spPr>
        <p:txBody>
          <a:bodyPr>
            <a:spAutoFit/>
          </a:bodyPr>
          <a:lstStyle>
            <a:lvl1pPr>
              <a:defRPr sz="1400">
                <a:solidFill>
                  <a:schemeClr val="bg1"/>
                </a:solidFill>
              </a:defRPr>
            </a:lvl1pPr>
          </a:lstStyle>
          <a:p>
            <a:pPr lvl="0"/>
            <a:r>
              <a:rPr lang="en-US">
                <a:effectLst/>
              </a:rPr>
              <a:t>victoria_morrison@epam.com</a:t>
            </a:r>
            <a:endParaRPr lang="en-US"/>
          </a:p>
        </p:txBody>
      </p:sp>
      <p:sp>
        <p:nvSpPr>
          <p:cNvPr id="12" name="Text Placeholder 5">
            <a:extLst>
              <a:ext uri="{FF2B5EF4-FFF2-40B4-BE49-F238E27FC236}">
                <a16:creationId xmlns:a16="http://schemas.microsoft.com/office/drawing/2014/main" id="{0B6A5DF8-022B-46A9-9257-DAA098142E51}"/>
              </a:ext>
            </a:extLst>
          </p:cNvPr>
          <p:cNvSpPr>
            <a:spLocks noGrp="1"/>
          </p:cNvSpPr>
          <p:nvPr>
            <p:ph type="body" sz="quarter" idx="14" hasCustomPrompt="1"/>
          </p:nvPr>
        </p:nvSpPr>
        <p:spPr>
          <a:xfrm>
            <a:off x="474663" y="4379438"/>
            <a:ext cx="3827462" cy="225126"/>
          </a:xfrm>
          <a:prstGeom prst="rect">
            <a:avLst/>
          </a:prstGeom>
        </p:spPr>
        <p:txBody>
          <a:bodyPr>
            <a:spAutoFit/>
          </a:bodyPr>
          <a:lstStyle>
            <a:lvl1pPr>
              <a:defRPr sz="1400">
                <a:solidFill>
                  <a:schemeClr val="bg1"/>
                </a:solidFill>
              </a:defRPr>
            </a:lvl1pPr>
          </a:lstStyle>
          <a:p>
            <a:pPr lvl="0"/>
            <a:r>
              <a:rPr lang="en-US">
                <a:effectLst/>
              </a:rPr>
              <a:t>+1 000 000 000</a:t>
            </a:r>
            <a:endParaRPr lang="en-US"/>
          </a:p>
        </p:txBody>
      </p:sp>
      <p:sp>
        <p:nvSpPr>
          <p:cNvPr id="13" name="Text Placeholder 5">
            <a:extLst>
              <a:ext uri="{FF2B5EF4-FFF2-40B4-BE49-F238E27FC236}">
                <a16:creationId xmlns:a16="http://schemas.microsoft.com/office/drawing/2014/main" id="{7CF17201-04E3-48ED-9077-B42ECD88DB79}"/>
              </a:ext>
            </a:extLst>
          </p:cNvPr>
          <p:cNvSpPr>
            <a:spLocks noGrp="1"/>
          </p:cNvSpPr>
          <p:nvPr>
            <p:ph type="body" sz="quarter" idx="15" hasCustomPrompt="1"/>
          </p:nvPr>
        </p:nvSpPr>
        <p:spPr>
          <a:xfrm>
            <a:off x="474663" y="5003434"/>
            <a:ext cx="3827462" cy="1173078"/>
          </a:xfrm>
          <a:prstGeom prst="rect">
            <a:avLst/>
          </a:prstGeom>
        </p:spPr>
        <p:txBody>
          <a:bodyPr>
            <a:spAutoFit/>
          </a:bodyPr>
          <a:lstStyle>
            <a:lvl1pPr>
              <a:defRPr sz="1400">
                <a:solidFill>
                  <a:schemeClr val="bg1"/>
                </a:solidFill>
              </a:defRPr>
            </a:lvl1pPr>
          </a:lstStyle>
          <a:p>
            <a:pPr lvl="0"/>
            <a:r>
              <a:rPr lang="en-US">
                <a:effectLst/>
              </a:rPr>
              <a:t>Address line 1</a:t>
            </a:r>
            <a:br>
              <a:rPr lang="en-US">
                <a:effectLst/>
              </a:rPr>
            </a:br>
            <a:r>
              <a:rPr lang="en-US">
                <a:effectLst/>
              </a:rPr>
              <a:t>Address line 2</a:t>
            </a:r>
            <a:br>
              <a:rPr lang="en-US">
                <a:effectLst/>
              </a:rPr>
            </a:br>
            <a:r>
              <a:rPr lang="en-US">
                <a:effectLst/>
              </a:rPr>
              <a:t>Address line 3</a:t>
            </a:r>
            <a:br>
              <a:rPr lang="en-US">
                <a:effectLst/>
              </a:rPr>
            </a:br>
            <a:r>
              <a:rPr lang="en-US">
                <a:effectLst/>
              </a:rPr>
              <a:t>Zip code</a:t>
            </a:r>
            <a:br>
              <a:rPr lang="en-US">
                <a:effectLst/>
              </a:rPr>
            </a:br>
            <a:r>
              <a:rPr lang="en-US">
                <a:effectLst/>
              </a:rPr>
              <a:t>Country</a:t>
            </a:r>
            <a:endParaRPr lang="en-US"/>
          </a:p>
        </p:txBody>
      </p:sp>
      <p:pic>
        <p:nvPicPr>
          <p:cNvPr id="4" name="Graphic 3">
            <a:extLst>
              <a:ext uri="{FF2B5EF4-FFF2-40B4-BE49-F238E27FC236}">
                <a16:creationId xmlns:a16="http://schemas.microsoft.com/office/drawing/2014/main" id="{0681FC57-5C71-4F5A-AB2F-52FF92CEB4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4" name="Picture Placeholder 2">
            <a:extLst>
              <a:ext uri="{FF2B5EF4-FFF2-40B4-BE49-F238E27FC236}">
                <a16:creationId xmlns:a16="http://schemas.microsoft.com/office/drawing/2014/main" id="{D26DCF78-A14C-7743-94BB-7E13C2AD8622}"/>
              </a:ext>
            </a:extLst>
          </p:cNvPr>
          <p:cNvSpPr>
            <a:spLocks noGrp="1"/>
          </p:cNvSpPr>
          <p:nvPr>
            <p:ph type="pic" sz="quarter" idx="16"/>
          </p:nvPr>
        </p:nvSpPr>
        <p:spPr>
          <a:xfrm>
            <a:off x="6095998" y="0"/>
            <a:ext cx="6096001" cy="6858000"/>
          </a:xfrm>
          <a:prstGeom prst="rect">
            <a:avLst/>
          </a:prstGeom>
          <a:solidFill>
            <a:schemeClr val="bg2"/>
          </a:solidFill>
        </p:spPr>
        <p:txBody>
          <a:bodyPr/>
          <a:lstStyle>
            <a:lvl1pPr>
              <a:defRPr/>
            </a:lvl1pPr>
          </a:lstStyle>
          <a:p>
            <a:endParaRPr lang="en-US"/>
          </a:p>
        </p:txBody>
      </p:sp>
    </p:spTree>
    <p:extLst>
      <p:ext uri="{BB962C8B-B14F-4D97-AF65-F5344CB8AC3E}">
        <p14:creationId xmlns:p14="http://schemas.microsoft.com/office/powerpoint/2010/main" val="951812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1F759-2C51-4E26-B317-26DFEBAE952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467140" y="1191039"/>
            <a:ext cx="3024846" cy="923330"/>
          </a:xfrm>
        </p:spPr>
        <p:txBody>
          <a:bodyPr wrap="square">
            <a:spAutoFit/>
          </a:bodyPr>
          <a:lstStyle>
            <a:lvl1pPr>
              <a:defRPr sz="6000" b="0">
                <a:solidFill>
                  <a:schemeClr val="bg1"/>
                </a:solidFill>
                <a:latin typeface="Calibri Light" panose="020F0302020204030204" pitchFamily="34" charset="0"/>
                <a:cs typeface="Calibri Light" panose="020F03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086639" y="119103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086639" y="1884106"/>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086639" y="256701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086639" y="326007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086639" y="3942985"/>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086639" y="462589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4818930" y="119103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4818930" y="1884106"/>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4818930" y="256701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4818930" y="326007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4818930" y="394298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4818930" y="462589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pic>
        <p:nvPicPr>
          <p:cNvPr id="10" name="Graphic 9">
            <a:extLst>
              <a:ext uri="{FF2B5EF4-FFF2-40B4-BE49-F238E27FC236}">
                <a16:creationId xmlns:a16="http://schemas.microsoft.com/office/drawing/2014/main" id="{7F2C7208-C4AB-4962-96F0-F897DFFC37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3" name="TextBox 22">
            <a:extLst>
              <a:ext uri="{FF2B5EF4-FFF2-40B4-BE49-F238E27FC236}">
                <a16:creationId xmlns:a16="http://schemas.microsoft.com/office/drawing/2014/main" id="{05DCFC83-97AB-BE40-9059-9CE8B2021737}"/>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cxnSp>
        <p:nvCxnSpPr>
          <p:cNvPr id="25" name="Straight Connector 24">
            <a:extLst>
              <a:ext uri="{FF2B5EF4-FFF2-40B4-BE49-F238E27FC236}">
                <a16:creationId xmlns:a16="http://schemas.microsoft.com/office/drawing/2014/main" id="{A040CC96-6026-B04A-A42D-A7A8F52BBA69}"/>
              </a:ext>
            </a:extLst>
          </p:cNvPr>
          <p:cNvCxnSpPr>
            <a:cxnSpLocks/>
          </p:cNvCxnSpPr>
          <p:nvPr userDrawn="1"/>
        </p:nvCxnSpPr>
        <p:spPr>
          <a:xfrm>
            <a:off x="3725348" y="914400"/>
            <a:ext cx="0" cy="525780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3">
            <a:extLst>
              <a:ext uri="{FF2B5EF4-FFF2-40B4-BE49-F238E27FC236}">
                <a16:creationId xmlns:a16="http://schemas.microsoft.com/office/drawing/2014/main" id="{AE04C751-FBC9-3B46-AAD4-46BD8DFA5D3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0004386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Picture">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DE24B927-3EC2-4323-B375-35AD1C731ADA}"/>
              </a:ext>
            </a:extLst>
          </p:cNvPr>
          <p:cNvSpPr>
            <a:spLocks noGrp="1"/>
          </p:cNvSpPr>
          <p:nvPr>
            <p:ph type="pic" sz="quarter" idx="22"/>
          </p:nvPr>
        </p:nvSpPr>
        <p:spPr>
          <a:xfrm>
            <a:off x="0" y="0"/>
            <a:ext cx="12192000" cy="6858000"/>
          </a:xfrm>
          <a:prstGeom prst="rect">
            <a:avLst/>
          </a:prstGeom>
          <a:solidFill>
            <a:schemeClr val="bg1">
              <a:lumMod val="65000"/>
            </a:schemeClr>
          </a:solidFill>
        </p:spPr>
        <p:txBody>
          <a:bodyPr/>
          <a:lstStyle>
            <a:lvl1pPr>
              <a:defRPr/>
            </a:lvl1pPr>
          </a:lstStyle>
          <a:p>
            <a:endParaRPr lang="en-US"/>
          </a:p>
        </p:txBody>
      </p:sp>
      <p:pic>
        <p:nvPicPr>
          <p:cNvPr id="8" name="Graphic 7">
            <a:extLst>
              <a:ext uri="{FF2B5EF4-FFF2-40B4-BE49-F238E27FC236}">
                <a16:creationId xmlns:a16="http://schemas.microsoft.com/office/drawing/2014/main" id="{EC2503D5-C016-4D7F-83A5-0A293996B8F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4" name="TextBox 23">
            <a:extLst>
              <a:ext uri="{FF2B5EF4-FFF2-40B4-BE49-F238E27FC236}">
                <a16:creationId xmlns:a16="http://schemas.microsoft.com/office/drawing/2014/main" id="{074065B5-82CF-0942-A54C-2DA21F896678}"/>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32" name="Title 2">
            <a:extLst>
              <a:ext uri="{FF2B5EF4-FFF2-40B4-BE49-F238E27FC236}">
                <a16:creationId xmlns:a16="http://schemas.microsoft.com/office/drawing/2014/main" id="{481E60FF-59F4-A045-B79D-392594C3A2A2}"/>
              </a:ext>
            </a:extLst>
          </p:cNvPr>
          <p:cNvSpPr>
            <a:spLocks noGrp="1"/>
          </p:cNvSpPr>
          <p:nvPr>
            <p:ph type="title" hasCustomPrompt="1"/>
          </p:nvPr>
        </p:nvSpPr>
        <p:spPr>
          <a:xfrm>
            <a:off x="467140" y="1191039"/>
            <a:ext cx="3024846" cy="923330"/>
          </a:xfrm>
        </p:spPr>
        <p:txBody>
          <a:bodyPr wrap="square">
            <a:spAutoFit/>
          </a:bodyPr>
          <a:lstStyle>
            <a:lvl1pPr>
              <a:defRPr sz="6000" b="0">
                <a:solidFill>
                  <a:schemeClr val="bg1"/>
                </a:solidFill>
                <a:latin typeface="Calibri Light" panose="020F0302020204030204" pitchFamily="34" charset="0"/>
                <a:cs typeface="Calibri Light" panose="020F0302020204030204" pitchFamily="34" charset="0"/>
              </a:defRPr>
            </a:lvl1pPr>
          </a:lstStyle>
          <a:p>
            <a:r>
              <a:rPr lang="en-US"/>
              <a:t>Contents</a:t>
            </a:r>
          </a:p>
        </p:txBody>
      </p:sp>
      <p:sp>
        <p:nvSpPr>
          <p:cNvPr id="33" name="Text Placeholder 4">
            <a:extLst>
              <a:ext uri="{FF2B5EF4-FFF2-40B4-BE49-F238E27FC236}">
                <a16:creationId xmlns:a16="http://schemas.microsoft.com/office/drawing/2014/main" id="{E107DFBB-2291-EC41-BE16-FC9C5276EAAA}"/>
              </a:ext>
            </a:extLst>
          </p:cNvPr>
          <p:cNvSpPr>
            <a:spLocks noGrp="1"/>
          </p:cNvSpPr>
          <p:nvPr>
            <p:ph type="body" sz="quarter" idx="10" hasCustomPrompt="1"/>
          </p:nvPr>
        </p:nvSpPr>
        <p:spPr>
          <a:xfrm>
            <a:off x="4086639" y="119103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01</a:t>
            </a:r>
          </a:p>
        </p:txBody>
      </p:sp>
      <p:sp>
        <p:nvSpPr>
          <p:cNvPr id="34" name="Text Placeholder 4">
            <a:extLst>
              <a:ext uri="{FF2B5EF4-FFF2-40B4-BE49-F238E27FC236}">
                <a16:creationId xmlns:a16="http://schemas.microsoft.com/office/drawing/2014/main" id="{D13EC089-F387-EA41-87D3-D7758396AEA8}"/>
              </a:ext>
            </a:extLst>
          </p:cNvPr>
          <p:cNvSpPr>
            <a:spLocks noGrp="1"/>
          </p:cNvSpPr>
          <p:nvPr>
            <p:ph type="body" sz="quarter" idx="11" hasCustomPrompt="1"/>
          </p:nvPr>
        </p:nvSpPr>
        <p:spPr>
          <a:xfrm>
            <a:off x="4086639" y="1884106"/>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02</a:t>
            </a:r>
          </a:p>
        </p:txBody>
      </p:sp>
      <p:sp>
        <p:nvSpPr>
          <p:cNvPr id="35" name="Text Placeholder 4">
            <a:extLst>
              <a:ext uri="{FF2B5EF4-FFF2-40B4-BE49-F238E27FC236}">
                <a16:creationId xmlns:a16="http://schemas.microsoft.com/office/drawing/2014/main" id="{2C0E4EA0-AEC6-2040-9DC8-9823144C8DCB}"/>
              </a:ext>
            </a:extLst>
          </p:cNvPr>
          <p:cNvSpPr>
            <a:spLocks noGrp="1"/>
          </p:cNvSpPr>
          <p:nvPr>
            <p:ph type="body" sz="quarter" idx="12" hasCustomPrompt="1"/>
          </p:nvPr>
        </p:nvSpPr>
        <p:spPr>
          <a:xfrm>
            <a:off x="4086639" y="256701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03</a:t>
            </a:r>
          </a:p>
        </p:txBody>
      </p:sp>
      <p:sp>
        <p:nvSpPr>
          <p:cNvPr id="36" name="Text Placeholder 4">
            <a:extLst>
              <a:ext uri="{FF2B5EF4-FFF2-40B4-BE49-F238E27FC236}">
                <a16:creationId xmlns:a16="http://schemas.microsoft.com/office/drawing/2014/main" id="{019E3807-3E52-E344-BE1D-80D26E0087DB}"/>
              </a:ext>
            </a:extLst>
          </p:cNvPr>
          <p:cNvSpPr>
            <a:spLocks noGrp="1"/>
          </p:cNvSpPr>
          <p:nvPr>
            <p:ph type="body" sz="quarter" idx="13" hasCustomPrompt="1"/>
          </p:nvPr>
        </p:nvSpPr>
        <p:spPr>
          <a:xfrm>
            <a:off x="4086639" y="326007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04</a:t>
            </a:r>
          </a:p>
        </p:txBody>
      </p:sp>
      <p:sp>
        <p:nvSpPr>
          <p:cNvPr id="37" name="Text Placeholder 4">
            <a:extLst>
              <a:ext uri="{FF2B5EF4-FFF2-40B4-BE49-F238E27FC236}">
                <a16:creationId xmlns:a16="http://schemas.microsoft.com/office/drawing/2014/main" id="{CB1D9E5D-6DB8-F543-AD52-933C5C991DBB}"/>
              </a:ext>
            </a:extLst>
          </p:cNvPr>
          <p:cNvSpPr>
            <a:spLocks noGrp="1"/>
          </p:cNvSpPr>
          <p:nvPr>
            <p:ph type="body" sz="quarter" idx="14" hasCustomPrompt="1"/>
          </p:nvPr>
        </p:nvSpPr>
        <p:spPr>
          <a:xfrm>
            <a:off x="4086639" y="3942985"/>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05</a:t>
            </a:r>
          </a:p>
        </p:txBody>
      </p:sp>
      <p:sp>
        <p:nvSpPr>
          <p:cNvPr id="38" name="Text Placeholder 4">
            <a:extLst>
              <a:ext uri="{FF2B5EF4-FFF2-40B4-BE49-F238E27FC236}">
                <a16:creationId xmlns:a16="http://schemas.microsoft.com/office/drawing/2014/main" id="{DCAEE080-41A6-D445-8E6D-2AF68332C85C}"/>
              </a:ext>
            </a:extLst>
          </p:cNvPr>
          <p:cNvSpPr>
            <a:spLocks noGrp="1"/>
          </p:cNvSpPr>
          <p:nvPr>
            <p:ph type="body" sz="quarter" idx="15" hasCustomPrompt="1"/>
          </p:nvPr>
        </p:nvSpPr>
        <p:spPr>
          <a:xfrm>
            <a:off x="4086639" y="462589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06</a:t>
            </a:r>
          </a:p>
        </p:txBody>
      </p:sp>
      <p:sp>
        <p:nvSpPr>
          <p:cNvPr id="39" name="Text Placeholder 4">
            <a:extLst>
              <a:ext uri="{FF2B5EF4-FFF2-40B4-BE49-F238E27FC236}">
                <a16:creationId xmlns:a16="http://schemas.microsoft.com/office/drawing/2014/main" id="{D24A6FF9-0ADC-3D4D-B95A-23ED94770AE1}"/>
              </a:ext>
            </a:extLst>
          </p:cNvPr>
          <p:cNvSpPr>
            <a:spLocks noGrp="1"/>
          </p:cNvSpPr>
          <p:nvPr>
            <p:ph type="body" sz="quarter" idx="16" hasCustomPrompt="1"/>
          </p:nvPr>
        </p:nvSpPr>
        <p:spPr>
          <a:xfrm>
            <a:off x="4818930" y="119103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0" name="Text Placeholder 4">
            <a:extLst>
              <a:ext uri="{FF2B5EF4-FFF2-40B4-BE49-F238E27FC236}">
                <a16:creationId xmlns:a16="http://schemas.microsoft.com/office/drawing/2014/main" id="{17202BF7-08E8-0642-B5BB-1D4E28A491E9}"/>
              </a:ext>
            </a:extLst>
          </p:cNvPr>
          <p:cNvSpPr>
            <a:spLocks noGrp="1"/>
          </p:cNvSpPr>
          <p:nvPr>
            <p:ph type="body" sz="quarter" idx="17" hasCustomPrompt="1"/>
          </p:nvPr>
        </p:nvSpPr>
        <p:spPr>
          <a:xfrm>
            <a:off x="4818930" y="1884106"/>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1" name="Text Placeholder 4">
            <a:extLst>
              <a:ext uri="{FF2B5EF4-FFF2-40B4-BE49-F238E27FC236}">
                <a16:creationId xmlns:a16="http://schemas.microsoft.com/office/drawing/2014/main" id="{E1DF2E15-278E-BB41-AB8F-A0A51FACFD79}"/>
              </a:ext>
            </a:extLst>
          </p:cNvPr>
          <p:cNvSpPr>
            <a:spLocks noGrp="1"/>
          </p:cNvSpPr>
          <p:nvPr>
            <p:ph type="body" sz="quarter" idx="18" hasCustomPrompt="1"/>
          </p:nvPr>
        </p:nvSpPr>
        <p:spPr>
          <a:xfrm>
            <a:off x="4818930" y="256701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2" name="Text Placeholder 4">
            <a:extLst>
              <a:ext uri="{FF2B5EF4-FFF2-40B4-BE49-F238E27FC236}">
                <a16:creationId xmlns:a16="http://schemas.microsoft.com/office/drawing/2014/main" id="{770D617C-6EF1-9847-9E19-F322FAC38A28}"/>
              </a:ext>
            </a:extLst>
          </p:cNvPr>
          <p:cNvSpPr>
            <a:spLocks noGrp="1"/>
          </p:cNvSpPr>
          <p:nvPr>
            <p:ph type="body" sz="quarter" idx="19" hasCustomPrompt="1"/>
          </p:nvPr>
        </p:nvSpPr>
        <p:spPr>
          <a:xfrm>
            <a:off x="4818930" y="326007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3" name="Text Placeholder 4">
            <a:extLst>
              <a:ext uri="{FF2B5EF4-FFF2-40B4-BE49-F238E27FC236}">
                <a16:creationId xmlns:a16="http://schemas.microsoft.com/office/drawing/2014/main" id="{C49568AB-E132-0347-B868-577B88807D7B}"/>
              </a:ext>
            </a:extLst>
          </p:cNvPr>
          <p:cNvSpPr>
            <a:spLocks noGrp="1"/>
          </p:cNvSpPr>
          <p:nvPr>
            <p:ph type="body" sz="quarter" idx="20" hasCustomPrompt="1"/>
          </p:nvPr>
        </p:nvSpPr>
        <p:spPr>
          <a:xfrm>
            <a:off x="4818930" y="394298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4" name="Text Placeholder 4">
            <a:extLst>
              <a:ext uri="{FF2B5EF4-FFF2-40B4-BE49-F238E27FC236}">
                <a16:creationId xmlns:a16="http://schemas.microsoft.com/office/drawing/2014/main" id="{BA277EC2-1880-A64A-8CD9-EAFCECD5EA2D}"/>
              </a:ext>
            </a:extLst>
          </p:cNvPr>
          <p:cNvSpPr>
            <a:spLocks noGrp="1"/>
          </p:cNvSpPr>
          <p:nvPr>
            <p:ph type="body" sz="quarter" idx="21" hasCustomPrompt="1"/>
          </p:nvPr>
        </p:nvSpPr>
        <p:spPr>
          <a:xfrm>
            <a:off x="4818930" y="462589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cxnSp>
        <p:nvCxnSpPr>
          <p:cNvPr id="45" name="Straight Connector 44">
            <a:extLst>
              <a:ext uri="{FF2B5EF4-FFF2-40B4-BE49-F238E27FC236}">
                <a16:creationId xmlns:a16="http://schemas.microsoft.com/office/drawing/2014/main" id="{3D8C977B-490A-7A40-83B1-341231F1E4DA}"/>
              </a:ext>
            </a:extLst>
          </p:cNvPr>
          <p:cNvCxnSpPr>
            <a:cxnSpLocks/>
          </p:cNvCxnSpPr>
          <p:nvPr userDrawn="1"/>
        </p:nvCxnSpPr>
        <p:spPr>
          <a:xfrm>
            <a:off x="3725348" y="914400"/>
            <a:ext cx="0" cy="525780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F46579F0-C0D7-394C-ABF4-CA5A1613E04C}"/>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57365957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03CD9-50C7-44B7-B928-FC1A6F91398C}"/>
              </a:ext>
            </a:extLst>
          </p:cNvPr>
          <p:cNvSpPr>
            <a:spLocks noGrp="1"/>
          </p:cNvSpPr>
          <p:nvPr>
            <p:ph type="title" hasCustomPrompt="1"/>
          </p:nvPr>
        </p:nvSpPr>
        <p:spPr>
          <a:xfrm>
            <a:off x="457201" y="2292310"/>
            <a:ext cx="7450138" cy="923330"/>
          </a:xfrm>
        </p:spPr>
        <p:txBody>
          <a:bodyPr wrap="square">
            <a:spAutoFit/>
          </a:bodyPr>
          <a:lstStyle>
            <a:lvl1pPr>
              <a:defRPr sz="6000">
                <a:latin typeface="Calibri Light" panose="020F0302020204030204" pitchFamily="34" charset="0"/>
                <a:cs typeface="Calibri Light" panose="020F0302020204030204" pitchFamily="34" charset="0"/>
              </a:defRPr>
            </a:lvl1pPr>
          </a:lstStyle>
          <a:p>
            <a:r>
              <a:rPr lang="en-US"/>
              <a:t>Section Header</a:t>
            </a:r>
          </a:p>
        </p:txBody>
      </p:sp>
      <p:sp>
        <p:nvSpPr>
          <p:cNvPr id="4" name="Text Placeholder 3">
            <a:extLst>
              <a:ext uri="{FF2B5EF4-FFF2-40B4-BE49-F238E27FC236}">
                <a16:creationId xmlns:a16="http://schemas.microsoft.com/office/drawing/2014/main" id="{1F897BD5-071C-4070-AB48-99AEFB09E739}"/>
              </a:ext>
            </a:extLst>
          </p:cNvPr>
          <p:cNvSpPr>
            <a:spLocks noGrp="1"/>
          </p:cNvSpPr>
          <p:nvPr>
            <p:ph type="body" sz="quarter" idx="10"/>
          </p:nvPr>
        </p:nvSpPr>
        <p:spPr>
          <a:xfrm>
            <a:off x="457200" y="3429000"/>
            <a:ext cx="8632825" cy="2057400"/>
          </a:xfrm>
          <a:prstGeom prst="rect">
            <a:avLst/>
          </a:prstGeom>
        </p:spPr>
        <p:txBody>
          <a:bodyPr/>
          <a:lstStyle>
            <a:lvl1pPr>
              <a:defRPr sz="1800"/>
            </a:lvl1pPr>
            <a:lvl2pPr>
              <a:buNone/>
              <a:defRPr/>
            </a:lvl2pPr>
          </a:lstStyle>
          <a:p>
            <a:pPr lvl="0"/>
            <a:r>
              <a:rPr lang="en-US"/>
              <a:t>Click to edit Master text styles</a:t>
            </a:r>
          </a:p>
        </p:txBody>
      </p:sp>
    </p:spTree>
    <p:extLst>
      <p:ext uri="{BB962C8B-B14F-4D97-AF65-F5344CB8AC3E}">
        <p14:creationId xmlns:p14="http://schemas.microsoft.com/office/powerpoint/2010/main" val="235715678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D1CE3-09AB-4B8F-B4EA-802DA1F8168A}"/>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B0330134-8A98-4980-8768-0A6F6740898D}"/>
              </a:ext>
            </a:extLst>
          </p:cNvPr>
          <p:cNvSpPr>
            <a:spLocks noGrp="1"/>
          </p:cNvSpPr>
          <p:nvPr>
            <p:ph type="title" hasCustomPrompt="1"/>
          </p:nvPr>
        </p:nvSpPr>
        <p:spPr>
          <a:xfrm>
            <a:off x="457201" y="2292310"/>
            <a:ext cx="7450138" cy="923330"/>
          </a:xfrm>
        </p:spPr>
        <p:txBody>
          <a:bodyPr wrap="square">
            <a:spAutoFit/>
          </a:bodyPr>
          <a:lstStyle>
            <a:lvl1pPr>
              <a:defRPr sz="600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3">
            <a:extLst>
              <a:ext uri="{FF2B5EF4-FFF2-40B4-BE49-F238E27FC236}">
                <a16:creationId xmlns:a16="http://schemas.microsoft.com/office/drawing/2014/main" id="{45AAE230-03E7-412A-8ABA-3FCF0021065E}"/>
              </a:ext>
            </a:extLst>
          </p:cNvPr>
          <p:cNvSpPr>
            <a:spLocks noGrp="1"/>
          </p:cNvSpPr>
          <p:nvPr>
            <p:ph type="body" sz="quarter" idx="10"/>
          </p:nvPr>
        </p:nvSpPr>
        <p:spPr>
          <a:xfrm>
            <a:off x="457200" y="3429000"/>
            <a:ext cx="8632825" cy="2057400"/>
          </a:xfrm>
          <a:prstGeom prst="rect">
            <a:avLst/>
          </a:prstGeom>
        </p:spPr>
        <p:txBody>
          <a:bodyPr/>
          <a:lstStyle>
            <a:lvl1pPr>
              <a:defRPr sz="1800">
                <a:solidFill>
                  <a:schemeClr val="bg1"/>
                </a:solidFill>
              </a:defRPr>
            </a:lvl1pPr>
            <a:lvl2pPr>
              <a:buNone/>
              <a:defRPr/>
            </a:lvl2pPr>
          </a:lstStyle>
          <a:p>
            <a:pPr lvl="0"/>
            <a:r>
              <a:rPr lang="en-US"/>
              <a:t>Click to edit Master text styles</a:t>
            </a:r>
          </a:p>
        </p:txBody>
      </p:sp>
      <p:pic>
        <p:nvPicPr>
          <p:cNvPr id="3" name="Graphic 2">
            <a:extLst>
              <a:ext uri="{FF2B5EF4-FFF2-40B4-BE49-F238E27FC236}">
                <a16:creationId xmlns:a16="http://schemas.microsoft.com/office/drawing/2014/main" id="{ED39377C-A4AF-4B79-9CA5-600FF7C9AA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9" name="TextBox 8">
            <a:extLst>
              <a:ext uri="{FF2B5EF4-FFF2-40B4-BE49-F238E27FC236}">
                <a16:creationId xmlns:a16="http://schemas.microsoft.com/office/drawing/2014/main" id="{581E7284-C854-184C-A06D-CACC02F73E92}"/>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2" name="Text Placeholder 3">
            <a:extLst>
              <a:ext uri="{FF2B5EF4-FFF2-40B4-BE49-F238E27FC236}">
                <a16:creationId xmlns:a16="http://schemas.microsoft.com/office/drawing/2014/main" id="{18A1A574-71CC-6640-9BC0-9339C3ABCCC1}"/>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78891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AC1C81F5-54D7-4540-9257-18BFF40092EA}"/>
              </a:ext>
            </a:extLst>
          </p:cNvPr>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a:defRPr/>
            </a:lvl1pPr>
          </a:lstStyle>
          <a:p>
            <a:endParaRPr lang="en-US"/>
          </a:p>
        </p:txBody>
      </p:sp>
      <p:sp>
        <p:nvSpPr>
          <p:cNvPr id="9" name="Title 2">
            <a:extLst>
              <a:ext uri="{FF2B5EF4-FFF2-40B4-BE49-F238E27FC236}">
                <a16:creationId xmlns:a16="http://schemas.microsoft.com/office/drawing/2014/main" id="{2C8D4D26-39BC-439E-9736-9CE3385DD9DC}"/>
              </a:ext>
            </a:extLst>
          </p:cNvPr>
          <p:cNvSpPr>
            <a:spLocks noGrp="1"/>
          </p:cNvSpPr>
          <p:nvPr>
            <p:ph type="title" hasCustomPrompt="1"/>
          </p:nvPr>
        </p:nvSpPr>
        <p:spPr>
          <a:xfrm>
            <a:off x="457201" y="2292310"/>
            <a:ext cx="7450138" cy="923330"/>
          </a:xfrm>
        </p:spPr>
        <p:txBody>
          <a:bodyPr wrap="square">
            <a:spAutoFit/>
          </a:bodyPr>
          <a:lstStyle>
            <a:lvl1pPr>
              <a:defRPr sz="600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3">
            <a:extLst>
              <a:ext uri="{FF2B5EF4-FFF2-40B4-BE49-F238E27FC236}">
                <a16:creationId xmlns:a16="http://schemas.microsoft.com/office/drawing/2014/main" id="{E33501BA-291D-41ED-BCBD-8B23A9C86C4B}"/>
              </a:ext>
            </a:extLst>
          </p:cNvPr>
          <p:cNvSpPr>
            <a:spLocks noGrp="1"/>
          </p:cNvSpPr>
          <p:nvPr>
            <p:ph type="body" sz="quarter" idx="11"/>
          </p:nvPr>
        </p:nvSpPr>
        <p:spPr>
          <a:xfrm>
            <a:off x="457200" y="3429000"/>
            <a:ext cx="8632825" cy="2057400"/>
          </a:xfrm>
          <a:prstGeom prst="rect">
            <a:avLst/>
          </a:prstGeom>
        </p:spPr>
        <p:txBody>
          <a:bodyPr/>
          <a:lstStyle>
            <a:lvl1pPr>
              <a:defRPr sz="1800">
                <a:solidFill>
                  <a:schemeClr val="bg1"/>
                </a:solidFill>
              </a:defRPr>
            </a:lvl1pPr>
            <a:lvl2pPr>
              <a:buNone/>
              <a:defRPr/>
            </a:lvl2pPr>
          </a:lstStyle>
          <a:p>
            <a:pPr lvl="0"/>
            <a:r>
              <a:rPr lang="en-US"/>
              <a:t>Click to edit Master text styles</a:t>
            </a:r>
          </a:p>
        </p:txBody>
      </p:sp>
      <p:sp>
        <p:nvSpPr>
          <p:cNvPr id="8" name="TextBox 7">
            <a:extLst>
              <a:ext uri="{FF2B5EF4-FFF2-40B4-BE49-F238E27FC236}">
                <a16:creationId xmlns:a16="http://schemas.microsoft.com/office/drawing/2014/main" id="{F10D9AC8-F415-4F41-81BB-33EEA9AD7083}"/>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4" name="Text Placeholder 3">
            <a:extLst>
              <a:ext uri="{FF2B5EF4-FFF2-40B4-BE49-F238E27FC236}">
                <a16:creationId xmlns:a16="http://schemas.microsoft.com/office/drawing/2014/main" id="{6CAD51B5-4F0B-1246-8F71-7B2D95B954E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pic>
        <p:nvPicPr>
          <p:cNvPr id="11" name="Graphic 10">
            <a:extLst>
              <a:ext uri="{FF2B5EF4-FFF2-40B4-BE49-F238E27FC236}">
                <a16:creationId xmlns:a16="http://schemas.microsoft.com/office/drawing/2014/main" id="{41B932DC-E0AB-5041-A632-07A26B0EB2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165138284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599" cy="457200"/>
          </a:xfrm>
          <a:prstGeom prst="rect">
            <a:avLst/>
          </a:prstGeom>
        </p:spPr>
        <p:txBody>
          <a:bodyPr vert="horz" lIns="0" tIns="0" rIns="0" bIns="0" rtlCol="0" anchor="t">
            <a:noAutofit/>
          </a:bodyPr>
          <a:lstStyle/>
          <a:p>
            <a:r>
              <a:rPr lang="en-US" dirty="0"/>
              <a:t>Click To Edit Master Title Style</a:t>
            </a:r>
          </a:p>
        </p:txBody>
      </p:sp>
      <p:pic>
        <p:nvPicPr>
          <p:cNvPr id="7" name="Graphic 6">
            <a:extLst>
              <a:ext uri="{FF2B5EF4-FFF2-40B4-BE49-F238E27FC236}">
                <a16:creationId xmlns:a16="http://schemas.microsoft.com/office/drawing/2014/main" id="{BB532318-7ECA-4FB6-ADB1-48895B543C86}"/>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1" y="6438901"/>
            <a:ext cx="540540" cy="190499"/>
          </a:xfrm>
          <a:prstGeom prst="rect">
            <a:avLst/>
          </a:prstGeom>
        </p:spPr>
      </p:pic>
      <p:sp>
        <p:nvSpPr>
          <p:cNvPr id="9" name="Text Placeholder 2">
            <a:extLst>
              <a:ext uri="{FF2B5EF4-FFF2-40B4-BE49-F238E27FC236}">
                <a16:creationId xmlns:a16="http://schemas.microsoft.com/office/drawing/2014/main" id="{E8369E08-22C8-4CA0-8BC3-06B27EF317DD}"/>
              </a:ext>
            </a:extLst>
          </p:cNvPr>
          <p:cNvSpPr>
            <a:spLocks noGrp="1"/>
          </p:cNvSpPr>
          <p:nvPr>
            <p:ph type="body" idx="1"/>
          </p:nvPr>
        </p:nvSpPr>
        <p:spPr>
          <a:xfrm>
            <a:off x="453505" y="1181101"/>
            <a:ext cx="11274551" cy="4991099"/>
          </a:xfrm>
          <a:prstGeom prst="rect">
            <a:avLst/>
          </a:prstGeom>
        </p:spPr>
        <p:txBody>
          <a:bodyPr vert="horz"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222222"/>
                </a:solidFill>
                <a:effectLst/>
                <a:uLnTx/>
                <a:uFillTx/>
                <a:latin typeface="Calibri"/>
                <a:cs typeface="Calibri" panose="020F0502020204030204" pitchFamily="34" charset="0"/>
              </a:rPr>
              <a:t>Edit Master text styles</a:t>
            </a:r>
          </a:p>
          <a:p>
            <a:pPr marL="182880" marR="0" lvl="1" indent="-182880" algn="l" defTabSz="914400" rtl="0" eaLnBrk="1" fontAlgn="auto" latinLnBrk="0" hangingPunct="1">
              <a:lnSpc>
                <a:spcPct val="100000"/>
              </a:lnSpc>
              <a:spcBef>
                <a:spcPts val="600"/>
              </a:spcBef>
              <a:spcAft>
                <a:spcPts val="0"/>
              </a:spcAft>
              <a:buClr>
                <a:srgbClr val="76CDD8"/>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22222"/>
                </a:solidFill>
                <a:effectLst/>
                <a:uLnTx/>
                <a:uFillTx/>
                <a:latin typeface="Calibri"/>
                <a:cs typeface="Calibri" panose="020F0502020204030204" pitchFamily="34" charset="0"/>
              </a:rPr>
              <a:t>Second level</a:t>
            </a:r>
          </a:p>
          <a:p>
            <a:pPr marL="365760" marR="0" lvl="2" indent="-182880" algn="l" defTabSz="914400" rtl="0" eaLnBrk="1" fontAlgn="auto" latinLnBrk="0" hangingPunct="1">
              <a:lnSpc>
                <a:spcPct val="100000"/>
              </a:lnSpc>
              <a:spcBef>
                <a:spcPts val="600"/>
              </a:spcBef>
              <a:spcAft>
                <a:spcPts val="0"/>
              </a:spcAft>
              <a:buClr>
                <a:srgbClr val="A0A0A0"/>
              </a:buClr>
              <a:buSzTx/>
              <a:buFont typeface="Calibri" panose="020F0502020204030204" pitchFamily="34" charset="0"/>
              <a:buChar char="→"/>
              <a:tabLst/>
              <a:defRPr/>
            </a:pPr>
            <a:r>
              <a:rPr kumimoji="0" lang="en-US" sz="1200" b="0" i="0" u="none" strike="noStrike" kern="1200" cap="none" spc="0" normalizeH="0" baseline="0" noProof="0" dirty="0">
                <a:ln>
                  <a:noFill/>
                </a:ln>
                <a:solidFill>
                  <a:srgbClr val="222222"/>
                </a:solidFill>
                <a:effectLst/>
                <a:uLnTx/>
                <a:uFillTx/>
                <a:latin typeface="Calibri"/>
                <a:cs typeface="Calibri" panose="020F0502020204030204" pitchFamily="34" charset="0"/>
              </a:rPr>
              <a:t>Third level</a:t>
            </a:r>
            <a:endParaRPr lang="en-US" dirty="0"/>
          </a:p>
        </p:txBody>
      </p:sp>
      <p:sp>
        <p:nvSpPr>
          <p:cNvPr id="11" name="TextBox 10">
            <a:extLst>
              <a:ext uri="{FF2B5EF4-FFF2-40B4-BE49-F238E27FC236}">
                <a16:creationId xmlns:a16="http://schemas.microsoft.com/office/drawing/2014/main" id="{3F641FF6-5DCC-D34B-9DD7-29931472CBC7}"/>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t>CONFIDENTIAL. Copyright ©</a:t>
            </a:r>
          </a:p>
        </p:txBody>
      </p:sp>
      <p:sp>
        <p:nvSpPr>
          <p:cNvPr id="12" name="Text Placeholder 3">
            <a:extLst>
              <a:ext uri="{FF2B5EF4-FFF2-40B4-BE49-F238E27FC236}">
                <a16:creationId xmlns:a16="http://schemas.microsoft.com/office/drawing/2014/main" id="{41DA6592-6579-C548-911C-85A5195E10BA}"/>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602533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57" r:id="rId10"/>
    <p:sldLayoutId id="2147483760" r:id="rId11"/>
    <p:sldLayoutId id="2147483727" r:id="rId12"/>
    <p:sldLayoutId id="2147483729" r:id="rId13"/>
    <p:sldLayoutId id="2147483751" r:id="rId14"/>
    <p:sldLayoutId id="2147483758" r:id="rId15"/>
    <p:sldLayoutId id="2147483740" r:id="rId16"/>
    <p:sldLayoutId id="2147483766" r:id="rId17"/>
    <p:sldLayoutId id="2147483738" r:id="rId18"/>
    <p:sldLayoutId id="2147483736" r:id="rId19"/>
    <p:sldLayoutId id="2147483765" r:id="rId20"/>
    <p:sldLayoutId id="2147483744" r:id="rId21"/>
    <p:sldLayoutId id="2147483762" r:id="rId22"/>
    <p:sldLayoutId id="2147483755" r:id="rId23"/>
    <p:sldLayoutId id="2147483743" r:id="rId24"/>
    <p:sldLayoutId id="2147483756" r:id="rId25"/>
    <p:sldLayoutId id="2147483734" r:id="rId26"/>
    <p:sldLayoutId id="2147483745" r:id="rId27"/>
    <p:sldLayoutId id="2147483741" r:id="rId28"/>
    <p:sldLayoutId id="2147483735" r:id="rId29"/>
    <p:sldLayoutId id="2147483737" r:id="rId30"/>
    <p:sldLayoutId id="2147483739" r:id="rId31"/>
    <p:sldLayoutId id="2147483767" r:id="rId32"/>
    <p:sldLayoutId id="2147483742" r:id="rId33"/>
    <p:sldLayoutId id="2147483746" r:id="rId34"/>
    <p:sldLayoutId id="2147483732" r:id="rId35"/>
    <p:sldLayoutId id="2147483747" r:id="rId36"/>
    <p:sldLayoutId id="2147483748" r:id="rId37"/>
    <p:sldLayoutId id="2147483749" r:id="rId38"/>
    <p:sldLayoutId id="2147483754" r:id="rId39"/>
    <p:sldLayoutId id="2147483759" r:id="rId40"/>
    <p:sldLayoutId id="2147483761" r:id="rId41"/>
    <p:sldLayoutId id="2147483764" r:id="rId42"/>
    <p:sldLayoutId id="2147483750" r:id="rId43"/>
    <p:sldLayoutId id="2147483763" r:id="rId44"/>
  </p:sldLayoutIdLst>
  <p:hf hdr="0" dt="0"/>
  <p:txStyles>
    <p:title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userDrawn="1">
          <p15:clr>
            <a:srgbClr val="F26B43"/>
          </p15:clr>
        </p15:guide>
        <p15:guide id="16" orient="horz" pos="144">
          <p15:clr>
            <a:srgbClr val="F26B43"/>
          </p15:clr>
        </p15:guide>
        <p15:guide id="17" orient="horz" pos="312" userDrawn="1">
          <p15:clr>
            <a:srgbClr val="F26B43"/>
          </p15:clr>
        </p15:guide>
        <p15:guide id="19" orient="horz" pos="576">
          <p15:clr>
            <a:srgbClr val="F26B43"/>
          </p15:clr>
        </p15:guide>
        <p15:guide id="20" orient="horz" pos="744" userDrawn="1">
          <p15:clr>
            <a:srgbClr val="F26B43"/>
          </p15:clr>
        </p15:guide>
        <p15:guide id="41" orient="horz" pos="3888">
          <p15:clr>
            <a:srgbClr val="F26B43"/>
          </p15:clr>
        </p15:guide>
        <p15:guide id="43" orient="horz" pos="4176">
          <p15:clr>
            <a:srgbClr val="F26B43"/>
          </p15:clr>
        </p15:guide>
        <p15:guide id="56" orient="horz">
          <p15:clr>
            <a:srgbClr val="F26B43"/>
          </p15:clr>
        </p15:guide>
        <p15:guide id="57" orient="horz" pos="4320">
          <p15:clr>
            <a:srgbClr val="F26B43"/>
          </p15:clr>
        </p15:guide>
        <p15:guide id="58" orient="horz" pos="4032">
          <p15:clr>
            <a:srgbClr val="F26B43"/>
          </p15:clr>
        </p15:guide>
        <p15:guide id="59" pos="288">
          <p15:clr>
            <a:srgbClr val="F26B43"/>
          </p15:clr>
        </p15:guide>
        <p15:guide id="61" pos="7392">
          <p15:clr>
            <a:srgbClr val="F26B43"/>
          </p15:clr>
        </p15:guide>
        <p15:guide id="64" pos="1354">
          <p15:clr>
            <a:srgbClr val="F26B43"/>
          </p15:clr>
        </p15:guide>
        <p15:guide id="65" pos="1498">
          <p15:clr>
            <a:srgbClr val="F26B43"/>
          </p15:clr>
        </p15:guide>
        <p15:guide id="68" pos="2710">
          <p15:clr>
            <a:srgbClr val="F26B43"/>
          </p15:clr>
        </p15:guide>
        <p15:guide id="69" pos="2568">
          <p15:clr>
            <a:srgbClr val="F26B43"/>
          </p15:clr>
        </p15:guide>
        <p15:guide id="72" pos="3772">
          <p15:clr>
            <a:srgbClr val="F26B43"/>
          </p15:clr>
        </p15:guide>
        <p15:guide id="73" pos="3919">
          <p15:clr>
            <a:srgbClr val="F26B43"/>
          </p15:clr>
        </p15:guide>
        <p15:guide id="76" pos="5128">
          <p15:clr>
            <a:srgbClr val="F26B43"/>
          </p15:clr>
        </p15:guide>
        <p15:guide id="77" pos="4981">
          <p15:clr>
            <a:srgbClr val="F26B43"/>
          </p15:clr>
        </p15:guide>
        <p15:guide id="80" pos="6186">
          <p15:clr>
            <a:srgbClr val="F26B43"/>
          </p15:clr>
        </p15:guide>
        <p15:guide id="81" pos="633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7DE665-95EF-7C44-9386-81441B656B3A}"/>
              </a:ext>
            </a:extLst>
          </p:cNvPr>
          <p:cNvSpPr>
            <a:spLocks noGrp="1"/>
          </p:cNvSpPr>
          <p:nvPr>
            <p:ph type="body" sz="quarter" idx="11"/>
          </p:nvPr>
        </p:nvSpPr>
        <p:spPr>
          <a:xfrm>
            <a:off x="468775" y="4663440"/>
            <a:ext cx="6489700" cy="369332"/>
          </a:xfrm>
        </p:spPr>
        <p:txBody>
          <a:bodyPr>
            <a:normAutofit/>
          </a:bodyPr>
          <a:lstStyle/>
          <a:p>
            <a:pPr>
              <a:spcAft>
                <a:spcPts val="600"/>
              </a:spcAft>
            </a:pPr>
            <a:r>
              <a:rPr lang="en-US" dirty="0"/>
              <a:t>Prepared By</a:t>
            </a:r>
          </a:p>
        </p:txBody>
      </p:sp>
      <p:sp>
        <p:nvSpPr>
          <p:cNvPr id="34" name="Text Placeholder 2">
            <a:extLst>
              <a:ext uri="{FF2B5EF4-FFF2-40B4-BE49-F238E27FC236}">
                <a16:creationId xmlns:a16="http://schemas.microsoft.com/office/drawing/2014/main" id="{399B84CA-D182-3C3B-661D-2196AEB2CFEC}"/>
              </a:ext>
            </a:extLst>
          </p:cNvPr>
          <p:cNvSpPr>
            <a:spLocks noGrp="1"/>
          </p:cNvSpPr>
          <p:nvPr>
            <p:ph type="body" sz="quarter" idx="12"/>
          </p:nvPr>
        </p:nvSpPr>
        <p:spPr>
          <a:xfrm>
            <a:off x="468775" y="5245390"/>
            <a:ext cx="6489700" cy="215444"/>
          </a:xfrm>
        </p:spPr>
        <p:txBody>
          <a:bodyPr/>
          <a:lstStyle/>
          <a:p>
            <a:r>
              <a:rPr lang="en-US" dirty="0"/>
              <a:t>SAI KIRAN BEKKANTI</a:t>
            </a:r>
          </a:p>
        </p:txBody>
      </p:sp>
      <p:sp>
        <p:nvSpPr>
          <p:cNvPr id="2" name="Title 1">
            <a:extLst>
              <a:ext uri="{FF2B5EF4-FFF2-40B4-BE49-F238E27FC236}">
                <a16:creationId xmlns:a16="http://schemas.microsoft.com/office/drawing/2014/main" id="{CA3BB777-E3A7-3349-B820-C2E473EC54E8}"/>
              </a:ext>
            </a:extLst>
          </p:cNvPr>
          <p:cNvSpPr>
            <a:spLocks noGrp="1"/>
          </p:cNvSpPr>
          <p:nvPr>
            <p:ph type="title"/>
          </p:nvPr>
        </p:nvSpPr>
        <p:spPr>
          <a:xfrm>
            <a:off x="2467047" y="1787143"/>
            <a:ext cx="7257905" cy="1846659"/>
          </a:xfrm>
        </p:spPr>
        <p:txBody>
          <a:bodyPr wrap="square" anchor="t">
            <a:normAutofit/>
          </a:bodyPr>
          <a:lstStyle/>
          <a:p>
            <a:r>
              <a:rPr lang="en-US" dirty="0"/>
              <a:t>BASIC CONCEPTS OF .NET FRAMEWORK</a:t>
            </a:r>
          </a:p>
        </p:txBody>
      </p:sp>
    </p:spTree>
    <p:extLst>
      <p:ext uri="{BB962C8B-B14F-4D97-AF65-F5344CB8AC3E}">
        <p14:creationId xmlns:p14="http://schemas.microsoft.com/office/powerpoint/2010/main" val="359197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F94B08-7873-2743-7792-2C3780A3D84A}"/>
              </a:ext>
            </a:extLst>
          </p:cNvPr>
          <p:cNvSpPr>
            <a:spLocks noGrp="1"/>
          </p:cNvSpPr>
          <p:nvPr>
            <p:ph type="body" sz="quarter" idx="10"/>
          </p:nvPr>
        </p:nvSpPr>
        <p:spPr>
          <a:xfrm>
            <a:off x="565079" y="636998"/>
            <a:ext cx="10371761" cy="5373384"/>
          </a:xfrm>
        </p:spPr>
        <p:txBody>
          <a:bodyPr/>
          <a:lstStyle/>
          <a:p>
            <a:endParaRPr lang="en-IN" dirty="0"/>
          </a:p>
        </p:txBody>
      </p:sp>
      <p:pic>
        <p:nvPicPr>
          <p:cNvPr id="5" name="Picture 4" descr="Graphical user interface&#10;&#10;Description automatically generated">
            <a:extLst>
              <a:ext uri="{FF2B5EF4-FFF2-40B4-BE49-F238E27FC236}">
                <a16:creationId xmlns:a16="http://schemas.microsoft.com/office/drawing/2014/main" id="{74EA57AB-C982-8E44-6FD2-946C7E954C96}"/>
              </a:ext>
            </a:extLst>
          </p:cNvPr>
          <p:cNvPicPr>
            <a:picLocks noChangeAspect="1"/>
          </p:cNvPicPr>
          <p:nvPr/>
        </p:nvPicPr>
        <p:blipFill rotWithShape="1">
          <a:blip r:embed="rId2">
            <a:extLst>
              <a:ext uri="{28A0092B-C50C-407E-A947-70E740481C1C}">
                <a14:useLocalDpi xmlns:a14="http://schemas.microsoft.com/office/drawing/2010/main" val="0"/>
              </a:ext>
            </a:extLst>
          </a:blip>
          <a:srcRect l="9921" t="20853" r="30258" b="10313"/>
          <a:stretch/>
        </p:blipFill>
        <p:spPr>
          <a:xfrm>
            <a:off x="603179" y="668659"/>
            <a:ext cx="10536790" cy="5552343"/>
          </a:xfrm>
          <a:prstGeom prst="rect">
            <a:avLst/>
          </a:prstGeom>
        </p:spPr>
      </p:pic>
    </p:spTree>
    <p:extLst>
      <p:ext uri="{BB962C8B-B14F-4D97-AF65-F5344CB8AC3E}">
        <p14:creationId xmlns:p14="http://schemas.microsoft.com/office/powerpoint/2010/main" val="22803192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D8E10A-2465-76FC-0F2F-9F7202869CBB}"/>
              </a:ext>
            </a:extLst>
          </p:cNvPr>
          <p:cNvSpPr>
            <a:spLocks noGrp="1"/>
          </p:cNvSpPr>
          <p:nvPr>
            <p:ph type="body" sz="quarter" idx="10"/>
          </p:nvPr>
        </p:nvSpPr>
        <p:spPr>
          <a:xfrm>
            <a:off x="457200" y="154112"/>
            <a:ext cx="11327258" cy="6236414"/>
          </a:xfrm>
        </p:spPr>
        <p:txBody>
          <a:bodyPr/>
          <a:lstStyle/>
          <a:p>
            <a:endParaRPr lang="en-IN" dirty="0"/>
          </a:p>
        </p:txBody>
      </p:sp>
      <p:pic>
        <p:nvPicPr>
          <p:cNvPr id="4" name="Picture 3" descr="A screenshot of a computer&#10;&#10;Description automatically generated">
            <a:extLst>
              <a:ext uri="{FF2B5EF4-FFF2-40B4-BE49-F238E27FC236}">
                <a16:creationId xmlns:a16="http://schemas.microsoft.com/office/drawing/2014/main" id="{78FD5241-4D5F-1635-253F-90F47C206D16}"/>
              </a:ext>
            </a:extLst>
          </p:cNvPr>
          <p:cNvPicPr>
            <a:picLocks noChangeAspect="1"/>
          </p:cNvPicPr>
          <p:nvPr/>
        </p:nvPicPr>
        <p:blipFill rotWithShape="1">
          <a:blip r:embed="rId2">
            <a:extLst>
              <a:ext uri="{28A0092B-C50C-407E-A947-70E740481C1C}">
                <a14:useLocalDpi xmlns:a14="http://schemas.microsoft.com/office/drawing/2010/main" val="0"/>
              </a:ext>
            </a:extLst>
          </a:blip>
          <a:srcRect l="7093" t="15556" r="35114" b="38585"/>
          <a:stretch/>
        </p:blipFill>
        <p:spPr>
          <a:xfrm>
            <a:off x="263236" y="0"/>
            <a:ext cx="11817927" cy="6236414"/>
          </a:xfrm>
          <a:prstGeom prst="rect">
            <a:avLst/>
          </a:prstGeom>
        </p:spPr>
      </p:pic>
    </p:spTree>
    <p:extLst>
      <p:ext uri="{BB962C8B-B14F-4D97-AF65-F5344CB8AC3E}">
        <p14:creationId xmlns:p14="http://schemas.microsoft.com/office/powerpoint/2010/main" val="32877127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8BCC9-504A-B753-1AF5-4CF9407544E0}"/>
              </a:ext>
            </a:extLst>
          </p:cNvPr>
          <p:cNvSpPr>
            <a:spLocks noGrp="1"/>
          </p:cNvSpPr>
          <p:nvPr>
            <p:ph type="title"/>
          </p:nvPr>
        </p:nvSpPr>
        <p:spPr>
          <a:xfrm>
            <a:off x="3806577" y="69351"/>
            <a:ext cx="7450138" cy="1088889"/>
          </a:xfrm>
        </p:spPr>
        <p:txBody>
          <a:bodyPr/>
          <a:lstStyle/>
          <a:p>
            <a:r>
              <a:rPr lang="en-US" dirty="0"/>
              <a:t>Reflections</a:t>
            </a:r>
            <a:endParaRPr lang="en-IN" dirty="0"/>
          </a:p>
        </p:txBody>
      </p:sp>
      <p:sp>
        <p:nvSpPr>
          <p:cNvPr id="3" name="Text Placeholder 2">
            <a:extLst>
              <a:ext uri="{FF2B5EF4-FFF2-40B4-BE49-F238E27FC236}">
                <a16:creationId xmlns:a16="http://schemas.microsoft.com/office/drawing/2014/main" id="{712167DC-23B5-B64D-CE71-EBB577661DAA}"/>
              </a:ext>
            </a:extLst>
          </p:cNvPr>
          <p:cNvSpPr>
            <a:spLocks noGrp="1"/>
          </p:cNvSpPr>
          <p:nvPr>
            <p:ph type="body" sz="quarter" idx="10"/>
          </p:nvPr>
        </p:nvSpPr>
        <p:spPr>
          <a:xfrm>
            <a:off x="457200" y="976045"/>
            <a:ext cx="11255339" cy="5332288"/>
          </a:xfrm>
        </p:spPr>
        <p:txBody>
          <a:bodyPr/>
          <a:lstStyle/>
          <a:p>
            <a:pPr marL="285750" indent="-285750">
              <a:buFont typeface="Wingdings" panose="05000000000000000000" pitchFamily="2" charset="2"/>
              <a:buChar char="Ø"/>
            </a:pPr>
            <a:r>
              <a:rPr lang="en-US" b="0" i="0" dirty="0">
                <a:effectLst/>
                <a:latin typeface="Söhne"/>
              </a:rPr>
              <a:t>Reflection in C# is a feature of the .NET framework that enables you to inspect and interact with the metadata of types, objects, and assemblies at runtime. </a:t>
            </a:r>
          </a:p>
          <a:p>
            <a:pPr marL="285750" indent="-285750">
              <a:buFont typeface="Wingdings" panose="05000000000000000000" pitchFamily="2" charset="2"/>
              <a:buChar char="Ø"/>
            </a:pPr>
            <a:endParaRPr lang="en-US" dirty="0">
              <a:latin typeface="Söhne"/>
            </a:endParaRPr>
          </a:p>
          <a:p>
            <a:pPr marL="285750" indent="-285750">
              <a:buFont typeface="Wingdings" panose="05000000000000000000" pitchFamily="2" charset="2"/>
              <a:buChar char="Ø"/>
            </a:pPr>
            <a:r>
              <a:rPr lang="en-US" b="0" i="0" dirty="0">
                <a:effectLst/>
                <a:latin typeface="Söhne"/>
              </a:rPr>
              <a:t>Using reflection, you can obtain information about types and members, create instances of types, access fields, properties, and methods, and even modify the contents of fields, properties, and methods.</a:t>
            </a:r>
          </a:p>
          <a:p>
            <a:pPr marL="285750" indent="-285750">
              <a:buFont typeface="Wingdings" panose="05000000000000000000" pitchFamily="2" charset="2"/>
              <a:buChar char="Ø"/>
            </a:pPr>
            <a:endParaRPr lang="en-US" dirty="0">
              <a:latin typeface="Söhne"/>
            </a:endParaRPr>
          </a:p>
          <a:p>
            <a:pPr marL="285750" indent="-285750">
              <a:buFont typeface="Wingdings" panose="05000000000000000000" pitchFamily="2" charset="2"/>
              <a:buChar char="Ø"/>
            </a:pPr>
            <a:r>
              <a:rPr lang="en-US" b="0" i="0" dirty="0">
                <a:effectLst/>
                <a:latin typeface="Söhne"/>
              </a:rPr>
              <a:t>you can access the </a:t>
            </a:r>
            <a:r>
              <a:rPr lang="en-US" b="0" i="0" dirty="0" err="1">
                <a:effectLst/>
                <a:latin typeface="Söhne"/>
              </a:rPr>
              <a:t>System.Reflection</a:t>
            </a:r>
            <a:r>
              <a:rPr lang="en-US" b="0" i="0" dirty="0">
                <a:effectLst/>
                <a:latin typeface="Söhne"/>
              </a:rPr>
              <a:t> namespace, which contains classes such as Type, Assembly, </a:t>
            </a:r>
            <a:r>
              <a:rPr lang="en-US" b="0" i="0" dirty="0" err="1">
                <a:effectLst/>
                <a:latin typeface="Söhne"/>
              </a:rPr>
              <a:t>MethodInfo</a:t>
            </a:r>
            <a:r>
              <a:rPr lang="en-US" b="0" i="0" dirty="0">
                <a:effectLst/>
                <a:latin typeface="Söhne"/>
              </a:rPr>
              <a:t>, and others that allow you to perform various tasks related to reflection.</a:t>
            </a:r>
          </a:p>
          <a:p>
            <a:pPr marL="285750" indent="-285750">
              <a:buFont typeface="Wingdings" panose="05000000000000000000" pitchFamily="2" charset="2"/>
              <a:buChar char="Ø"/>
            </a:pPr>
            <a:endParaRPr lang="en-US" dirty="0">
              <a:latin typeface="Söhne"/>
            </a:endParaRPr>
          </a:p>
          <a:p>
            <a:pPr marL="285750" indent="-285750">
              <a:buFont typeface="Wingdings" panose="05000000000000000000" pitchFamily="2" charset="2"/>
              <a:buChar char="Ø"/>
            </a:pPr>
            <a:r>
              <a:rPr lang="en-US" b="0" i="0" dirty="0">
                <a:solidFill>
                  <a:srgbClr val="161616"/>
                </a:solidFill>
                <a:effectLst/>
                <a:latin typeface="Segoe UI" panose="020B0502040204020203" pitchFamily="34" charset="0"/>
              </a:rPr>
              <a:t>For performing late binding, accessing methods on types created at run time.</a:t>
            </a:r>
          </a:p>
          <a:p>
            <a:pPr marL="285750" indent="-285750">
              <a:buFont typeface="Wingdings" panose="05000000000000000000" pitchFamily="2" charset="2"/>
              <a:buChar char="Ø"/>
            </a:pPr>
            <a:endParaRPr lang="en-US" dirty="0">
              <a:solidFill>
                <a:srgbClr val="161616"/>
              </a:solidFill>
              <a:latin typeface="Segoe UI" panose="020B0502040204020203" pitchFamily="34" charset="0"/>
            </a:endParaRPr>
          </a:p>
          <a:p>
            <a:pPr marL="285750" indent="-285750">
              <a:buFont typeface="Wingdings" panose="05000000000000000000" pitchFamily="2" charset="2"/>
              <a:buChar char="Ø"/>
            </a:pPr>
            <a:r>
              <a:rPr lang="en-IN" dirty="0">
                <a:solidFill>
                  <a:srgbClr val="161616"/>
                </a:solidFill>
                <a:latin typeface="Segoe UI" panose="020B0502040204020203" pitchFamily="34" charset="0"/>
              </a:rPr>
              <a:t>In late binding the compiler does not know about what kind of object it is and what are the methods and properties it </a:t>
            </a:r>
            <a:r>
              <a:rPr lang="en-IN" dirty="0" err="1">
                <a:solidFill>
                  <a:srgbClr val="161616"/>
                </a:solidFill>
                <a:latin typeface="Segoe UI" panose="020B0502040204020203" pitchFamily="34" charset="0"/>
              </a:rPr>
              <a:t>holds,here</a:t>
            </a:r>
            <a:r>
              <a:rPr lang="en-IN" dirty="0">
                <a:solidFill>
                  <a:srgbClr val="161616"/>
                </a:solidFill>
                <a:latin typeface="Segoe UI" panose="020B0502040204020203" pitchFamily="34" charset="0"/>
              </a:rPr>
              <a:t> the objects are dynamic objects. </a:t>
            </a:r>
            <a:endParaRPr lang="en-US" dirty="0">
              <a:solidFill>
                <a:srgbClr val="161616"/>
              </a:solidFill>
              <a:latin typeface="Segoe UI" panose="020B0502040204020203" pitchFamily="34" charset="0"/>
            </a:endParaRPr>
          </a:p>
        </p:txBody>
      </p:sp>
    </p:spTree>
    <p:extLst>
      <p:ext uri="{BB962C8B-B14F-4D97-AF65-F5344CB8AC3E}">
        <p14:creationId xmlns:p14="http://schemas.microsoft.com/office/powerpoint/2010/main" val="13842646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3E1B64-8294-A58D-D486-CD4C94F31420}"/>
              </a:ext>
            </a:extLst>
          </p:cNvPr>
          <p:cNvSpPr>
            <a:spLocks noGrp="1"/>
          </p:cNvSpPr>
          <p:nvPr>
            <p:ph type="body" sz="quarter" idx="10"/>
          </p:nvPr>
        </p:nvSpPr>
        <p:spPr>
          <a:xfrm>
            <a:off x="457200" y="349321"/>
            <a:ext cx="11368355" cy="5897367"/>
          </a:xfrm>
        </p:spPr>
        <p:txBody>
          <a:bodyPr/>
          <a:lstStyle/>
          <a:p>
            <a:pPr marL="285750" indent="-285750">
              <a:buFont typeface="Wingdings" panose="05000000000000000000" pitchFamily="2" charset="2"/>
              <a:buChar char="Ø"/>
            </a:pPr>
            <a:endParaRPr lang="en-IN" dirty="0"/>
          </a:p>
        </p:txBody>
      </p:sp>
      <p:pic>
        <p:nvPicPr>
          <p:cNvPr id="4" name="Picture 3" descr="Graphical user interface, text, application, Word&#10;&#10;Description automatically generated">
            <a:extLst>
              <a:ext uri="{FF2B5EF4-FFF2-40B4-BE49-F238E27FC236}">
                <a16:creationId xmlns:a16="http://schemas.microsoft.com/office/drawing/2014/main" id="{2406E07C-8DB0-B187-4382-8D2F2C6C8F9F}"/>
              </a:ext>
            </a:extLst>
          </p:cNvPr>
          <p:cNvPicPr>
            <a:picLocks noChangeAspect="1"/>
          </p:cNvPicPr>
          <p:nvPr/>
        </p:nvPicPr>
        <p:blipFill rotWithShape="1">
          <a:blip r:embed="rId2">
            <a:extLst>
              <a:ext uri="{28A0092B-C50C-407E-A947-70E740481C1C}">
                <a14:useLocalDpi xmlns:a14="http://schemas.microsoft.com/office/drawing/2010/main" val="0"/>
              </a:ext>
            </a:extLst>
          </a:blip>
          <a:srcRect l="9188" t="17101" r="54812" b="44609"/>
          <a:stretch/>
        </p:blipFill>
        <p:spPr>
          <a:xfrm>
            <a:off x="111532" y="71921"/>
            <a:ext cx="5396086" cy="3863082"/>
          </a:xfrm>
          <a:prstGeom prst="rect">
            <a:avLst/>
          </a:prstGeom>
        </p:spPr>
      </p:pic>
      <p:pic>
        <p:nvPicPr>
          <p:cNvPr id="6" name="Picture 5" descr="Graphical user interface, text, application, Word&#10;&#10;Description automatically generated">
            <a:extLst>
              <a:ext uri="{FF2B5EF4-FFF2-40B4-BE49-F238E27FC236}">
                <a16:creationId xmlns:a16="http://schemas.microsoft.com/office/drawing/2014/main" id="{1EDBC53F-8694-F2A7-CD00-16AEF539EEF8}"/>
              </a:ext>
            </a:extLst>
          </p:cNvPr>
          <p:cNvPicPr>
            <a:picLocks noChangeAspect="1"/>
          </p:cNvPicPr>
          <p:nvPr/>
        </p:nvPicPr>
        <p:blipFill rotWithShape="1">
          <a:blip r:embed="rId3">
            <a:extLst>
              <a:ext uri="{28A0092B-C50C-407E-A947-70E740481C1C}">
                <a14:useLocalDpi xmlns:a14="http://schemas.microsoft.com/office/drawing/2010/main" val="0"/>
              </a:ext>
            </a:extLst>
          </a:blip>
          <a:srcRect l="7032" t="14839" r="69343" b="39678"/>
          <a:stretch/>
        </p:blipFill>
        <p:spPr>
          <a:xfrm>
            <a:off x="5131729" y="349319"/>
            <a:ext cx="6948739" cy="633722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A4D75DD-7D95-B901-8F46-3A0197E08545}"/>
              </a:ext>
            </a:extLst>
          </p:cNvPr>
          <p:cNvPicPr>
            <a:picLocks noChangeAspect="1"/>
          </p:cNvPicPr>
          <p:nvPr/>
        </p:nvPicPr>
        <p:blipFill rotWithShape="1">
          <a:blip r:embed="rId4">
            <a:extLst>
              <a:ext uri="{28A0092B-C50C-407E-A947-70E740481C1C}">
                <a14:useLocalDpi xmlns:a14="http://schemas.microsoft.com/office/drawing/2010/main" val="0"/>
              </a:ext>
            </a:extLst>
          </a:blip>
          <a:srcRect t="3481" r="78299" b="52216"/>
          <a:stretch/>
        </p:blipFill>
        <p:spPr>
          <a:xfrm>
            <a:off x="243710" y="2870548"/>
            <a:ext cx="5131729" cy="3816000"/>
          </a:xfrm>
          <a:prstGeom prst="rect">
            <a:avLst/>
          </a:prstGeom>
        </p:spPr>
      </p:pic>
    </p:spTree>
    <p:extLst>
      <p:ext uri="{BB962C8B-B14F-4D97-AF65-F5344CB8AC3E}">
        <p14:creationId xmlns:p14="http://schemas.microsoft.com/office/powerpoint/2010/main" val="10377756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60B9-0677-A32B-559F-3F947342CC6C}"/>
              </a:ext>
            </a:extLst>
          </p:cNvPr>
          <p:cNvSpPr>
            <a:spLocks noGrp="1"/>
          </p:cNvSpPr>
          <p:nvPr>
            <p:ph type="title"/>
          </p:nvPr>
        </p:nvSpPr>
        <p:spPr>
          <a:xfrm>
            <a:off x="2152437" y="237479"/>
            <a:ext cx="7450138" cy="923330"/>
          </a:xfrm>
        </p:spPr>
        <p:txBody>
          <a:bodyPr/>
          <a:lstStyle/>
          <a:p>
            <a:r>
              <a:rPr lang="en-US" dirty="0"/>
              <a:t>Ref and out Keywords</a:t>
            </a:r>
            <a:endParaRPr lang="en-IN" dirty="0"/>
          </a:p>
        </p:txBody>
      </p:sp>
      <p:sp>
        <p:nvSpPr>
          <p:cNvPr id="3" name="Text Placeholder 2">
            <a:extLst>
              <a:ext uri="{FF2B5EF4-FFF2-40B4-BE49-F238E27FC236}">
                <a16:creationId xmlns:a16="http://schemas.microsoft.com/office/drawing/2014/main" id="{9E78E56E-5EB0-5B29-88E7-1393C6216F57}"/>
              </a:ext>
            </a:extLst>
          </p:cNvPr>
          <p:cNvSpPr>
            <a:spLocks noGrp="1"/>
          </p:cNvSpPr>
          <p:nvPr>
            <p:ph type="body" sz="quarter" idx="10"/>
          </p:nvPr>
        </p:nvSpPr>
        <p:spPr>
          <a:xfrm>
            <a:off x="457200" y="1510301"/>
            <a:ext cx="11029308" cy="5219272"/>
          </a:xfrm>
        </p:spPr>
        <p:txBody>
          <a:bodyPr/>
          <a:lstStyle/>
          <a:p>
            <a:pPr marL="285750" indent="-285750">
              <a:buFont typeface="Wingdings" panose="05000000000000000000" pitchFamily="2" charset="2"/>
              <a:buChar char="Ø"/>
            </a:pPr>
            <a:r>
              <a:rPr lang="en-US" b="0" i="0" dirty="0">
                <a:solidFill>
                  <a:srgbClr val="212121"/>
                </a:solidFill>
                <a:effectLst/>
                <a:latin typeface="open sans" panose="020B0606030504020204" pitchFamily="34" charset="0"/>
              </a:rPr>
              <a:t>Ref and out keywords in C# are used to pass arguments within a method or function. Both indicate that an argument/parameter is passed by reference.</a:t>
            </a:r>
          </a:p>
          <a:p>
            <a:pPr marL="285750" indent="-285750">
              <a:buFont typeface="Wingdings" panose="05000000000000000000" pitchFamily="2" charset="2"/>
              <a:buChar char="Ø"/>
            </a:pPr>
            <a:endParaRPr lang="en-US" dirty="0">
              <a:solidFill>
                <a:srgbClr val="212121"/>
              </a:solidFill>
              <a:latin typeface="open sans" panose="020B0606030504020204" pitchFamily="34" charset="0"/>
            </a:endParaRPr>
          </a:p>
          <a:p>
            <a:pPr marL="285750" indent="-285750">
              <a:buFont typeface="Wingdings" panose="05000000000000000000" pitchFamily="2" charset="2"/>
              <a:buChar char="Ø"/>
            </a:pPr>
            <a:r>
              <a:rPr lang="en-US" b="0" i="0" dirty="0">
                <a:solidFill>
                  <a:srgbClr val="212121"/>
                </a:solidFill>
                <a:effectLst/>
                <a:latin typeface="open sans" panose="020B0606030504020204" pitchFamily="34" charset="0"/>
              </a:rPr>
              <a:t> By default parameters are passed to a method by value. By using these keywords (ref and out) we can pass a parameter by reference.</a:t>
            </a:r>
          </a:p>
          <a:p>
            <a:pPr marL="285750" indent="-285750">
              <a:buFont typeface="Wingdings" panose="05000000000000000000" pitchFamily="2" charset="2"/>
              <a:buChar char="Ø"/>
            </a:pPr>
            <a:endParaRPr lang="en-US" dirty="0">
              <a:solidFill>
                <a:srgbClr val="212121"/>
              </a:solidFill>
              <a:latin typeface="open sans" panose="020B0606030504020204" pitchFamily="34" charset="0"/>
            </a:endParaRPr>
          </a:p>
          <a:p>
            <a:pPr marL="285750" indent="-285750">
              <a:buFont typeface="Wingdings" panose="05000000000000000000" pitchFamily="2" charset="2"/>
              <a:buChar char="Ø"/>
            </a:pPr>
            <a:r>
              <a:rPr lang="en-US" b="0" i="0" dirty="0">
                <a:solidFill>
                  <a:srgbClr val="212121"/>
                </a:solidFill>
                <a:effectLst/>
                <a:latin typeface="open sans" panose="020B0606030504020204" pitchFamily="34" charset="0"/>
              </a:rPr>
              <a:t>The ref keyword passes arguments by reference. It means any changes made to this argument in the method will be reflected in that variable when control returns to the calling method.</a:t>
            </a:r>
          </a:p>
          <a:p>
            <a:pPr marL="285750" indent="-285750">
              <a:buFont typeface="Wingdings" panose="05000000000000000000" pitchFamily="2" charset="2"/>
              <a:buChar char="Ø"/>
            </a:pPr>
            <a:endParaRPr lang="en-US" dirty="0">
              <a:solidFill>
                <a:srgbClr val="212121"/>
              </a:solidFill>
              <a:latin typeface="open sans" panose="020B0606030504020204" pitchFamily="34" charset="0"/>
            </a:endParaRPr>
          </a:p>
          <a:p>
            <a:pPr marL="285750" indent="-285750">
              <a:buFont typeface="Wingdings" panose="05000000000000000000" pitchFamily="2" charset="2"/>
              <a:buChar char="Ø"/>
            </a:pPr>
            <a:r>
              <a:rPr lang="en-US" b="0" i="0" dirty="0">
                <a:solidFill>
                  <a:srgbClr val="212121"/>
                </a:solidFill>
                <a:effectLst/>
                <a:latin typeface="open sans" panose="020B0606030504020204" pitchFamily="34" charset="0"/>
              </a:rPr>
              <a:t>The out keyword in C# is used in method parameters to indicate that the parameter is being passed as an output value. </a:t>
            </a:r>
          </a:p>
          <a:p>
            <a:pPr marL="285750" indent="-285750">
              <a:buFont typeface="Wingdings" panose="05000000000000000000" pitchFamily="2" charset="2"/>
              <a:buChar char="Ø"/>
            </a:pPr>
            <a:endParaRPr lang="en-US" dirty="0">
              <a:solidFill>
                <a:srgbClr val="212121"/>
              </a:solidFill>
              <a:latin typeface="open sans" panose="020B0606030504020204" pitchFamily="34" charset="0"/>
            </a:endParaRPr>
          </a:p>
          <a:p>
            <a:pPr marL="285750" indent="-285750">
              <a:buFont typeface="Wingdings" panose="05000000000000000000" pitchFamily="2" charset="2"/>
              <a:buChar char="Ø"/>
            </a:pPr>
            <a:r>
              <a:rPr lang="en-US" b="0" i="0" dirty="0">
                <a:solidFill>
                  <a:srgbClr val="212121"/>
                </a:solidFill>
                <a:effectLst/>
                <a:latin typeface="open sans" panose="020B0606030504020204" pitchFamily="34" charset="0"/>
              </a:rPr>
              <a:t>Data sent from caller has been discarded and its mandatory to initialize the variables inside the callee. </a:t>
            </a:r>
            <a:r>
              <a:rPr lang="en-US" dirty="0">
                <a:solidFill>
                  <a:srgbClr val="212121"/>
                </a:solidFill>
                <a:latin typeface="open sans" panose="020B0606030504020204" pitchFamily="34" charset="0"/>
              </a:rPr>
              <a:t>Out is one way from callee to caller.</a:t>
            </a:r>
            <a:endParaRPr lang="en-US" b="0" i="0" dirty="0">
              <a:solidFill>
                <a:srgbClr val="212121"/>
              </a:solidFill>
              <a:effectLst/>
              <a:latin typeface="open sans" panose="020B0606030504020204" pitchFamily="34" charset="0"/>
            </a:endParaRPr>
          </a:p>
          <a:p>
            <a:pPr marL="285750" indent="-285750">
              <a:buFont typeface="Wingdings" panose="05000000000000000000" pitchFamily="2" charset="2"/>
              <a:buChar char="Ø"/>
            </a:pPr>
            <a:endParaRPr lang="en-US" dirty="0">
              <a:solidFill>
                <a:srgbClr val="212121"/>
              </a:solidFill>
              <a:latin typeface="open sans" panose="020B0606030504020204" pitchFamily="34" charset="0"/>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1458274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81732953-4C58-2D57-A6D0-83D92EA0B8ED}"/>
              </a:ext>
            </a:extLst>
          </p:cNvPr>
          <p:cNvPicPr>
            <a:picLocks noChangeAspect="1"/>
          </p:cNvPicPr>
          <p:nvPr/>
        </p:nvPicPr>
        <p:blipFill rotWithShape="1">
          <a:blip r:embed="rId2">
            <a:extLst>
              <a:ext uri="{28A0092B-C50C-407E-A947-70E740481C1C}">
                <a14:useLocalDpi xmlns:a14="http://schemas.microsoft.com/office/drawing/2010/main" val="0"/>
              </a:ext>
            </a:extLst>
          </a:blip>
          <a:srcRect l="14652" t="23969" r="42640" b="27042"/>
          <a:stretch/>
        </p:blipFill>
        <p:spPr>
          <a:xfrm>
            <a:off x="1102760" y="1686246"/>
            <a:ext cx="4582274" cy="39375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7B553568-4545-4CD1-D871-6E93E62663AA}"/>
              </a:ext>
            </a:extLst>
          </p:cNvPr>
          <p:cNvSpPr txBox="1"/>
          <p:nvPr/>
        </p:nvSpPr>
        <p:spPr>
          <a:xfrm>
            <a:off x="3030876" y="1027416"/>
            <a:ext cx="1006868" cy="492443"/>
          </a:xfrm>
          <a:prstGeom prst="rect">
            <a:avLst/>
          </a:prstGeom>
        </p:spPr>
        <p:txBody>
          <a:bodyPr wrap="square" lIns="0" tIns="0" rIns="0" bIns="0" rtlCol="0">
            <a:spAutoFit/>
          </a:bodyPr>
          <a:lstStyle/>
          <a:p>
            <a:pPr algn="l"/>
            <a:r>
              <a:rPr lang="en-US" sz="3200" b="1" dirty="0"/>
              <a:t>REF</a:t>
            </a:r>
            <a:endParaRPr lang="en-IN" sz="3200" b="1" dirty="0"/>
          </a:p>
        </p:txBody>
      </p:sp>
      <p:pic>
        <p:nvPicPr>
          <p:cNvPr id="8" name="Picture 7" descr="Graphical user interface, application&#10;&#10;Description automatically generated with medium confidence">
            <a:extLst>
              <a:ext uri="{FF2B5EF4-FFF2-40B4-BE49-F238E27FC236}">
                <a16:creationId xmlns:a16="http://schemas.microsoft.com/office/drawing/2014/main" id="{FABC69A2-94C3-4D5B-C897-E923689977D4}"/>
              </a:ext>
            </a:extLst>
          </p:cNvPr>
          <p:cNvPicPr>
            <a:picLocks noChangeAspect="1"/>
          </p:cNvPicPr>
          <p:nvPr/>
        </p:nvPicPr>
        <p:blipFill rotWithShape="1">
          <a:blip r:embed="rId3">
            <a:extLst>
              <a:ext uri="{28A0092B-C50C-407E-A947-70E740481C1C}">
                <a14:useLocalDpi xmlns:a14="http://schemas.microsoft.com/office/drawing/2010/main" val="0"/>
              </a:ext>
            </a:extLst>
          </a:blip>
          <a:srcRect l="19090" t="41567" r="31933" b="17300"/>
          <a:stretch/>
        </p:blipFill>
        <p:spPr>
          <a:xfrm>
            <a:off x="6506968" y="1686246"/>
            <a:ext cx="5220000" cy="39375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9" name="TextBox 8">
            <a:extLst>
              <a:ext uri="{FF2B5EF4-FFF2-40B4-BE49-F238E27FC236}">
                <a16:creationId xmlns:a16="http://schemas.microsoft.com/office/drawing/2014/main" id="{BCA79A8B-17E3-2FA8-FCCF-A2BDAF8C1FE8}"/>
              </a:ext>
            </a:extLst>
          </p:cNvPr>
          <p:cNvSpPr txBox="1"/>
          <p:nvPr/>
        </p:nvSpPr>
        <p:spPr>
          <a:xfrm>
            <a:off x="9116968" y="1058193"/>
            <a:ext cx="654025" cy="430887"/>
          </a:xfrm>
          <a:prstGeom prst="rect">
            <a:avLst/>
          </a:prstGeom>
        </p:spPr>
        <p:txBody>
          <a:bodyPr wrap="none" lIns="0" tIns="0" rIns="0" bIns="0" rtlCol="0">
            <a:spAutoFit/>
          </a:bodyPr>
          <a:lstStyle/>
          <a:p>
            <a:pPr algn="l"/>
            <a:r>
              <a:rPr lang="en-US" sz="2800" b="1" dirty="0"/>
              <a:t>OUT</a:t>
            </a:r>
            <a:endParaRPr lang="en-IN" sz="2800" b="1" dirty="0"/>
          </a:p>
        </p:txBody>
      </p:sp>
    </p:spTree>
    <p:extLst>
      <p:ext uri="{BB962C8B-B14F-4D97-AF65-F5344CB8AC3E}">
        <p14:creationId xmlns:p14="http://schemas.microsoft.com/office/powerpoint/2010/main" val="18981934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41AAD-2619-350F-0764-AA25DB49DFE2}"/>
              </a:ext>
            </a:extLst>
          </p:cNvPr>
          <p:cNvSpPr>
            <a:spLocks noGrp="1"/>
          </p:cNvSpPr>
          <p:nvPr>
            <p:ph type="body" sz="quarter" idx="10"/>
          </p:nvPr>
        </p:nvSpPr>
        <p:spPr>
          <a:xfrm>
            <a:off x="457200" y="462337"/>
            <a:ext cx="11316984" cy="5876818"/>
          </a:xfrm>
        </p:spPr>
        <p:txBody>
          <a:bodyPr/>
          <a:lstStyle/>
          <a:p>
            <a:endParaRPr lang="en-IN" dirty="0"/>
          </a:p>
        </p:txBody>
      </p:sp>
      <p:pic>
        <p:nvPicPr>
          <p:cNvPr id="5" name="Picture 4" descr="Graphical user interface, text, application, Word&#10;&#10;Description automatically generated">
            <a:extLst>
              <a:ext uri="{FF2B5EF4-FFF2-40B4-BE49-F238E27FC236}">
                <a16:creationId xmlns:a16="http://schemas.microsoft.com/office/drawing/2014/main" id="{D30775F8-CEB9-A6DC-DB71-85AE643803BC}"/>
              </a:ext>
            </a:extLst>
          </p:cNvPr>
          <p:cNvPicPr>
            <a:picLocks noChangeAspect="1"/>
          </p:cNvPicPr>
          <p:nvPr/>
        </p:nvPicPr>
        <p:blipFill rotWithShape="1">
          <a:blip r:embed="rId2">
            <a:extLst>
              <a:ext uri="{28A0092B-C50C-407E-A947-70E740481C1C}">
                <a14:useLocalDpi xmlns:a14="http://schemas.microsoft.com/office/drawing/2010/main" val="0"/>
              </a:ext>
            </a:extLst>
          </a:blip>
          <a:srcRect l="6247" t="15038" r="79877" b="44737"/>
          <a:stretch/>
        </p:blipFill>
        <p:spPr>
          <a:xfrm>
            <a:off x="417816" y="462336"/>
            <a:ext cx="5880242" cy="406856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34548E0-8110-A401-48B8-67158896BD5D}"/>
              </a:ext>
            </a:extLst>
          </p:cNvPr>
          <p:cNvPicPr>
            <a:picLocks noChangeAspect="1"/>
          </p:cNvPicPr>
          <p:nvPr/>
        </p:nvPicPr>
        <p:blipFill rotWithShape="1">
          <a:blip r:embed="rId3">
            <a:extLst>
              <a:ext uri="{28A0092B-C50C-407E-A947-70E740481C1C}">
                <a14:useLocalDpi xmlns:a14="http://schemas.microsoft.com/office/drawing/2010/main" val="0"/>
              </a:ext>
            </a:extLst>
          </a:blip>
          <a:srcRect l="-1087" t="3243" r="80707" b="86486"/>
          <a:stretch/>
        </p:blipFill>
        <p:spPr>
          <a:xfrm>
            <a:off x="457200" y="4767207"/>
            <a:ext cx="5840858" cy="157194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E425374-BDCA-1006-183B-72FFEDD2623F}"/>
              </a:ext>
            </a:extLst>
          </p:cNvPr>
          <p:cNvPicPr>
            <a:picLocks noChangeAspect="1"/>
          </p:cNvPicPr>
          <p:nvPr/>
        </p:nvPicPr>
        <p:blipFill rotWithShape="1">
          <a:blip r:embed="rId4">
            <a:extLst>
              <a:ext uri="{28A0092B-C50C-407E-A947-70E740481C1C}">
                <a14:useLocalDpi xmlns:a14="http://schemas.microsoft.com/office/drawing/2010/main" val="0"/>
              </a:ext>
            </a:extLst>
          </a:blip>
          <a:srcRect t="-185" r="82863" b="89444"/>
          <a:stretch/>
        </p:blipFill>
        <p:spPr>
          <a:xfrm>
            <a:off x="6337442" y="4890499"/>
            <a:ext cx="5313452" cy="136646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5578CA2F-4238-B2E8-723C-9908CE1D2FD1}"/>
              </a:ext>
            </a:extLst>
          </p:cNvPr>
          <p:cNvPicPr>
            <a:picLocks noChangeAspect="1"/>
          </p:cNvPicPr>
          <p:nvPr/>
        </p:nvPicPr>
        <p:blipFill rotWithShape="1">
          <a:blip r:embed="rId5">
            <a:extLst>
              <a:ext uri="{28A0092B-C50C-407E-A947-70E740481C1C}">
                <a14:useLocalDpi xmlns:a14="http://schemas.microsoft.com/office/drawing/2010/main" val="0"/>
              </a:ext>
            </a:extLst>
          </a:blip>
          <a:srcRect l="5999" t="15224" r="73899" b="52933"/>
          <a:stretch/>
        </p:blipFill>
        <p:spPr>
          <a:xfrm>
            <a:off x="6298058" y="544531"/>
            <a:ext cx="5599415" cy="4345967"/>
          </a:xfrm>
          <a:prstGeom prst="rect">
            <a:avLst/>
          </a:prstGeom>
        </p:spPr>
      </p:pic>
    </p:spTree>
    <p:extLst>
      <p:ext uri="{BB962C8B-B14F-4D97-AF65-F5344CB8AC3E}">
        <p14:creationId xmlns:p14="http://schemas.microsoft.com/office/powerpoint/2010/main" val="4060412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60BFCD63-A261-5467-FFBF-8C7162BA3D3E}"/>
              </a:ext>
            </a:extLst>
          </p:cNvPr>
          <p:cNvGraphicFramePr>
            <a:graphicFrameLocks noGrp="1"/>
          </p:cNvGraphicFramePr>
          <p:nvPr>
            <p:extLst>
              <p:ext uri="{D42A27DB-BD31-4B8C-83A1-F6EECF244321}">
                <p14:modId xmlns:p14="http://schemas.microsoft.com/office/powerpoint/2010/main" val="1231079210"/>
              </p:ext>
            </p:extLst>
          </p:nvPr>
        </p:nvGraphicFramePr>
        <p:xfrm>
          <a:off x="2032000" y="719665"/>
          <a:ext cx="8128000" cy="468454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25059081"/>
                    </a:ext>
                  </a:extLst>
                </a:gridCol>
                <a:gridCol w="4064000">
                  <a:extLst>
                    <a:ext uri="{9D8B030D-6E8A-4147-A177-3AD203B41FA5}">
                      <a16:colId xmlns:a16="http://schemas.microsoft.com/office/drawing/2014/main" val="2227860560"/>
                    </a:ext>
                  </a:extLst>
                </a:gridCol>
              </a:tblGrid>
              <a:tr h="1124892">
                <a:tc>
                  <a:txBody>
                    <a:bodyPr/>
                    <a:lstStyle/>
                    <a:p>
                      <a:r>
                        <a:rPr lang="en-US" dirty="0"/>
                        <a:t>                                  Ref</a:t>
                      </a:r>
                      <a:endParaRPr lang="en-IN" dirty="0"/>
                    </a:p>
                  </a:txBody>
                  <a:tcPr/>
                </a:tc>
                <a:tc>
                  <a:txBody>
                    <a:bodyPr/>
                    <a:lstStyle/>
                    <a:p>
                      <a:r>
                        <a:rPr lang="en-US" dirty="0"/>
                        <a:t>                                  out</a:t>
                      </a:r>
                      <a:endParaRPr lang="en-IN" dirty="0"/>
                    </a:p>
                  </a:txBody>
                  <a:tcPr/>
                </a:tc>
                <a:extLst>
                  <a:ext uri="{0D108BD9-81ED-4DB2-BD59-A6C34878D82A}">
                    <a16:rowId xmlns:a16="http://schemas.microsoft.com/office/drawing/2014/main" val="4128678883"/>
                  </a:ext>
                </a:extLst>
              </a:tr>
              <a:tr h="1124892">
                <a:tc>
                  <a:txBody>
                    <a:bodyPr/>
                    <a:lstStyle/>
                    <a:p>
                      <a:r>
                        <a:rPr lang="en-US" dirty="0"/>
                        <a:t>Requires the passed parameter to be initialized before passing.</a:t>
                      </a:r>
                      <a:endParaRPr lang="en-IN" dirty="0"/>
                    </a:p>
                  </a:txBody>
                  <a:tcPr/>
                </a:tc>
                <a:tc>
                  <a:txBody>
                    <a:bodyPr/>
                    <a:lstStyle/>
                    <a:p>
                      <a:r>
                        <a:rPr lang="en-US" dirty="0"/>
                        <a:t>Doesn’t require passed parameter to be initialized.</a:t>
                      </a:r>
                      <a:endParaRPr lang="en-IN" dirty="0"/>
                    </a:p>
                  </a:txBody>
                  <a:tcPr/>
                </a:tc>
                <a:extLst>
                  <a:ext uri="{0D108BD9-81ED-4DB2-BD59-A6C34878D82A}">
                    <a16:rowId xmlns:a16="http://schemas.microsoft.com/office/drawing/2014/main" val="2005350882"/>
                  </a:ext>
                </a:extLst>
              </a:tr>
              <a:tr h="1217379">
                <a:tc>
                  <a:txBody>
                    <a:bodyPr/>
                    <a:lstStyle/>
                    <a:p>
                      <a:r>
                        <a:rPr lang="en-US" dirty="0"/>
                        <a:t>It’s not must to assign a value to passed ref parameter inside the method</a:t>
                      </a:r>
                      <a:endParaRPr lang="en-IN" dirty="0"/>
                    </a:p>
                  </a:txBody>
                  <a:tcPr/>
                </a:tc>
                <a:tc>
                  <a:txBody>
                    <a:bodyPr/>
                    <a:lstStyle/>
                    <a:p>
                      <a:r>
                        <a:rPr lang="en-US" dirty="0"/>
                        <a:t>It is must to assign a value to passed out parameter inside the method.</a:t>
                      </a:r>
                    </a:p>
                    <a:p>
                      <a:endParaRPr lang="en-IN" dirty="0"/>
                    </a:p>
                  </a:txBody>
                  <a:tcPr/>
                </a:tc>
                <a:extLst>
                  <a:ext uri="{0D108BD9-81ED-4DB2-BD59-A6C34878D82A}">
                    <a16:rowId xmlns:a16="http://schemas.microsoft.com/office/drawing/2014/main" val="2146523098"/>
                  </a:ext>
                </a:extLst>
              </a:tr>
              <a:tr h="1217379">
                <a:tc>
                  <a:txBody>
                    <a:bodyPr/>
                    <a:lstStyle/>
                    <a:p>
                      <a:r>
                        <a:rPr lang="en-US" dirty="0"/>
                        <a:t>When we use REF, data can be passed bi-directionally.</a:t>
                      </a:r>
                      <a:endParaRPr lang="en-IN" dirty="0"/>
                    </a:p>
                  </a:txBody>
                  <a:tcPr/>
                </a:tc>
                <a:tc>
                  <a:txBody>
                    <a:bodyPr/>
                    <a:lstStyle/>
                    <a:p>
                      <a:r>
                        <a:rPr lang="en-US" dirty="0"/>
                        <a:t>When we use OUT data is passed only in a unidirectional way(from callee to the caller)</a:t>
                      </a:r>
                      <a:endParaRPr lang="en-IN" dirty="0"/>
                    </a:p>
                  </a:txBody>
                  <a:tcPr/>
                </a:tc>
                <a:extLst>
                  <a:ext uri="{0D108BD9-81ED-4DB2-BD59-A6C34878D82A}">
                    <a16:rowId xmlns:a16="http://schemas.microsoft.com/office/drawing/2014/main" val="1189335800"/>
                  </a:ext>
                </a:extLst>
              </a:tr>
            </a:tbl>
          </a:graphicData>
        </a:graphic>
      </p:graphicFrame>
    </p:spTree>
    <p:extLst>
      <p:ext uri="{BB962C8B-B14F-4D97-AF65-F5344CB8AC3E}">
        <p14:creationId xmlns:p14="http://schemas.microsoft.com/office/powerpoint/2010/main" val="35405278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5FC57-438F-6672-15B9-392C1459CAEC}"/>
              </a:ext>
            </a:extLst>
          </p:cNvPr>
          <p:cNvSpPr>
            <a:spLocks noGrp="1"/>
          </p:cNvSpPr>
          <p:nvPr>
            <p:ph type="title"/>
          </p:nvPr>
        </p:nvSpPr>
        <p:spPr>
          <a:xfrm>
            <a:off x="2861353" y="448270"/>
            <a:ext cx="7450138" cy="923330"/>
          </a:xfrm>
        </p:spPr>
        <p:txBody>
          <a:bodyPr/>
          <a:lstStyle/>
          <a:p>
            <a:r>
              <a:rPr lang="en-US" dirty="0"/>
              <a:t>It Time to test</a:t>
            </a:r>
            <a:endParaRPr lang="en-IN" dirty="0"/>
          </a:p>
        </p:txBody>
      </p:sp>
      <p:sp>
        <p:nvSpPr>
          <p:cNvPr id="3" name="Text Placeholder 2">
            <a:extLst>
              <a:ext uri="{FF2B5EF4-FFF2-40B4-BE49-F238E27FC236}">
                <a16:creationId xmlns:a16="http://schemas.microsoft.com/office/drawing/2014/main" id="{C79B91AF-E4DE-0790-804A-0BA14DDBEB52}"/>
              </a:ext>
            </a:extLst>
          </p:cNvPr>
          <p:cNvSpPr>
            <a:spLocks noGrp="1"/>
          </p:cNvSpPr>
          <p:nvPr>
            <p:ph type="body" sz="quarter" idx="10"/>
          </p:nvPr>
        </p:nvSpPr>
        <p:spPr>
          <a:xfrm>
            <a:off x="457200" y="1582219"/>
            <a:ext cx="10649164" cy="4376791"/>
          </a:xfrm>
        </p:spPr>
        <p:txBody>
          <a:bodyPr/>
          <a:lstStyle/>
          <a:p>
            <a:pPr marL="342900" indent="-342900">
              <a:lnSpc>
                <a:spcPct val="250000"/>
              </a:lnSpc>
              <a:buFont typeface="+mj-lt"/>
              <a:buAutoNum type="arabicPeriod"/>
            </a:pPr>
            <a:r>
              <a:rPr lang="en-US" dirty="0"/>
              <a:t>What is the use of reflection ?</a:t>
            </a:r>
          </a:p>
          <a:p>
            <a:pPr marL="342900" indent="-342900">
              <a:lnSpc>
                <a:spcPct val="250000"/>
              </a:lnSpc>
              <a:buFont typeface="+mj-lt"/>
              <a:buAutoNum type="arabicPeriod"/>
            </a:pPr>
            <a:r>
              <a:rPr lang="en-US" dirty="0"/>
              <a:t>What is mean by Late binding?</a:t>
            </a:r>
          </a:p>
          <a:p>
            <a:pPr marL="342900" indent="-342900">
              <a:lnSpc>
                <a:spcPct val="250000"/>
              </a:lnSpc>
              <a:buFont typeface="+mj-lt"/>
              <a:buAutoNum type="arabicPeriod"/>
            </a:pPr>
            <a:r>
              <a:rPr lang="en-US" dirty="0"/>
              <a:t>What is the namespace </a:t>
            </a:r>
            <a:r>
              <a:rPr lang="en-US"/>
              <a:t>for Type?</a:t>
            </a:r>
            <a:endParaRPr lang="en-US" dirty="0"/>
          </a:p>
          <a:p>
            <a:pPr marL="342900" indent="-342900">
              <a:lnSpc>
                <a:spcPct val="250000"/>
              </a:lnSpc>
              <a:buFont typeface="+mj-lt"/>
              <a:buAutoNum type="arabicPeriod"/>
            </a:pPr>
            <a:r>
              <a:rPr lang="en-US" dirty="0"/>
              <a:t>What is the namespace for Reflection ?</a:t>
            </a:r>
          </a:p>
          <a:p>
            <a:pPr marL="342900" indent="-342900">
              <a:lnSpc>
                <a:spcPct val="250000"/>
              </a:lnSpc>
              <a:buFont typeface="+mj-lt"/>
              <a:buAutoNum type="arabicPeriod"/>
            </a:pPr>
            <a:r>
              <a:rPr lang="en-US" dirty="0"/>
              <a:t>Through which keyword we can pass data bidirectionally ?</a:t>
            </a:r>
          </a:p>
          <a:p>
            <a:pPr marL="342900" indent="-342900">
              <a:lnSpc>
                <a:spcPct val="250000"/>
              </a:lnSpc>
              <a:buFont typeface="+mj-lt"/>
              <a:buAutoNum type="arabicPeriod"/>
            </a:pPr>
            <a:r>
              <a:rPr lang="en-US" dirty="0"/>
              <a:t>What is the direction way for out keyword ?</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IN" dirty="0"/>
          </a:p>
        </p:txBody>
      </p:sp>
    </p:spTree>
    <p:extLst>
      <p:ext uri="{BB962C8B-B14F-4D97-AF65-F5344CB8AC3E}">
        <p14:creationId xmlns:p14="http://schemas.microsoft.com/office/powerpoint/2010/main" val="33346649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A2CA12-C60F-D415-541A-06ABD5A69A67}"/>
              </a:ext>
            </a:extLst>
          </p:cNvPr>
          <p:cNvSpPr>
            <a:spLocks noGrp="1"/>
          </p:cNvSpPr>
          <p:nvPr>
            <p:ph type="body" sz="quarter" idx="11"/>
          </p:nvPr>
        </p:nvSpPr>
        <p:spPr/>
        <p:txBody>
          <a:bodyPr/>
          <a:lstStyle/>
          <a:p>
            <a:r>
              <a:rPr lang="en-US" dirty="0"/>
              <a:t>Prepared by	</a:t>
            </a:r>
            <a:endParaRPr lang="en-IN" dirty="0"/>
          </a:p>
        </p:txBody>
      </p:sp>
      <p:sp>
        <p:nvSpPr>
          <p:cNvPr id="6" name="Text Placeholder 5">
            <a:extLst>
              <a:ext uri="{FF2B5EF4-FFF2-40B4-BE49-F238E27FC236}">
                <a16:creationId xmlns:a16="http://schemas.microsoft.com/office/drawing/2014/main" id="{C57F08E2-7DBD-FE21-ABB0-9F29B1FD1A5A}"/>
              </a:ext>
            </a:extLst>
          </p:cNvPr>
          <p:cNvSpPr>
            <a:spLocks noGrp="1"/>
          </p:cNvSpPr>
          <p:nvPr>
            <p:ph type="body" sz="quarter" idx="12"/>
          </p:nvPr>
        </p:nvSpPr>
        <p:spPr/>
        <p:txBody>
          <a:bodyPr/>
          <a:lstStyle/>
          <a:p>
            <a:r>
              <a:rPr lang="en-US" dirty="0"/>
              <a:t>SAI KIRAN BEKKANTI</a:t>
            </a:r>
            <a:endParaRPr lang="en-IN" dirty="0"/>
          </a:p>
        </p:txBody>
      </p:sp>
      <p:sp>
        <p:nvSpPr>
          <p:cNvPr id="4" name="Title 3">
            <a:extLst>
              <a:ext uri="{FF2B5EF4-FFF2-40B4-BE49-F238E27FC236}">
                <a16:creationId xmlns:a16="http://schemas.microsoft.com/office/drawing/2014/main" id="{63575271-6EA8-590D-DBC2-CC63B80047A9}"/>
              </a:ext>
            </a:extLst>
          </p:cNvPr>
          <p:cNvSpPr>
            <a:spLocks noGrp="1"/>
          </p:cNvSpPr>
          <p:nvPr>
            <p:ph type="title"/>
          </p:nvPr>
        </p:nvSpPr>
        <p:spPr>
          <a:xfrm>
            <a:off x="466165" y="1965960"/>
            <a:ext cx="9363635" cy="923330"/>
          </a:xfrm>
        </p:spPr>
        <p:txBody>
          <a:bodyPr/>
          <a:lstStyle/>
          <a:p>
            <a:r>
              <a:rPr lang="en-US" dirty="0"/>
              <a:t>Dependency Injections </a:t>
            </a:r>
            <a:endParaRPr lang="en-IN" dirty="0"/>
          </a:p>
        </p:txBody>
      </p:sp>
    </p:spTree>
    <p:extLst>
      <p:ext uri="{BB962C8B-B14F-4D97-AF65-F5344CB8AC3E}">
        <p14:creationId xmlns:p14="http://schemas.microsoft.com/office/powerpoint/2010/main" val="17747857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42FD-DF3E-E827-F90A-BD3D3486E1EE}"/>
              </a:ext>
            </a:extLst>
          </p:cNvPr>
          <p:cNvSpPr>
            <a:spLocks noGrp="1"/>
          </p:cNvSpPr>
          <p:nvPr>
            <p:ph type="title"/>
          </p:nvPr>
        </p:nvSpPr>
        <p:spPr>
          <a:xfrm>
            <a:off x="457200" y="697231"/>
            <a:ext cx="11144250" cy="800100"/>
          </a:xfrm>
        </p:spPr>
        <p:txBody>
          <a:bodyPr/>
          <a:lstStyle/>
          <a:p>
            <a:r>
              <a:rPr lang="en-US" dirty="0"/>
              <a:t>Dependency Injection using </a:t>
            </a:r>
            <a:r>
              <a:rPr lang="en-US" dirty="0" err="1"/>
              <a:t>Autofac</a:t>
            </a:r>
            <a:endParaRPr lang="en-IN" dirty="0"/>
          </a:p>
        </p:txBody>
      </p:sp>
      <p:sp>
        <p:nvSpPr>
          <p:cNvPr id="3" name="Text Placeholder 2">
            <a:extLst>
              <a:ext uri="{FF2B5EF4-FFF2-40B4-BE49-F238E27FC236}">
                <a16:creationId xmlns:a16="http://schemas.microsoft.com/office/drawing/2014/main" id="{F76BCC74-1CEA-080A-EA5B-A77023CEFD10}"/>
              </a:ext>
            </a:extLst>
          </p:cNvPr>
          <p:cNvSpPr>
            <a:spLocks noGrp="1"/>
          </p:cNvSpPr>
          <p:nvPr>
            <p:ph type="body" sz="quarter" idx="10"/>
          </p:nvPr>
        </p:nvSpPr>
        <p:spPr>
          <a:xfrm>
            <a:off x="472611" y="1938477"/>
            <a:ext cx="11258550" cy="4069080"/>
          </a:xfrm>
        </p:spPr>
        <p:txBody>
          <a:bodyPr/>
          <a:lstStyle/>
          <a:p>
            <a:pPr marL="285750" indent="-285750">
              <a:buFont typeface="Wingdings" panose="05000000000000000000" pitchFamily="2" charset="2"/>
              <a:buChar char="Ø"/>
            </a:pPr>
            <a:r>
              <a:rPr lang="en-US" dirty="0" err="1"/>
              <a:t>Autofac</a:t>
            </a:r>
            <a:r>
              <a:rPr lang="en-US" dirty="0"/>
              <a:t> is an open-source Inversion of Control (IoC) container for .NET applications. It provides a mechanism for managing the dependencies between objects in an application, allowing you to write more flexible and maintainable code.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An IoC container, such as </a:t>
            </a:r>
            <a:r>
              <a:rPr lang="en-US" dirty="0" err="1"/>
              <a:t>Autofac</a:t>
            </a:r>
            <a:r>
              <a:rPr lang="en-US" dirty="0"/>
              <a:t>, works by centralizing the management of object creation and dependency resolution. Instead of creating objects manually and passing dependencies directly to their constructors, you register types and their dependencies with the container, and the container creates objects for you and resolves dependencies automatically.</a:t>
            </a:r>
          </a:p>
          <a:p>
            <a:pPr marL="285750" indent="-285750">
              <a:buFont typeface="Wingdings" panose="05000000000000000000" pitchFamily="2" charset="2"/>
              <a:buChar char="Ø"/>
            </a:pPr>
            <a:r>
              <a:rPr lang="en-US" dirty="0"/>
              <a:t>Here are some of the key concepts and features of </a:t>
            </a:r>
            <a:r>
              <a:rPr lang="en-US" dirty="0" err="1"/>
              <a:t>Autofac</a:t>
            </a:r>
            <a:r>
              <a:rPr lang="en-US" dirty="0"/>
              <a:t> in C#:</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Types and registrations: To use </a:t>
            </a:r>
            <a:r>
              <a:rPr lang="en-US" dirty="0" err="1"/>
              <a:t>Autofac</a:t>
            </a:r>
            <a:r>
              <a:rPr lang="en-US" dirty="0"/>
              <a:t>, you must first register the types that you want to use in your application. This involves telling </a:t>
            </a:r>
            <a:r>
              <a:rPr lang="en-US" dirty="0" err="1"/>
              <a:t>Autofac</a:t>
            </a:r>
            <a:r>
              <a:rPr lang="en-US" dirty="0"/>
              <a:t> what concrete types to use for interfaces or abstract classes, and what dependencies each type has.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908818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3EF334E4-FCAF-2B4F-B98B-7DBA8F1FA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810027"/>
            <a:ext cx="6096000" cy="4572000"/>
          </a:xfrm>
          <a:prstGeom prst="rect">
            <a:avLst/>
          </a:prstGeom>
          <a:noFill/>
        </p:spPr>
      </p:pic>
      <p:sp>
        <p:nvSpPr>
          <p:cNvPr id="12" name="Title 2">
            <a:extLst>
              <a:ext uri="{FF2B5EF4-FFF2-40B4-BE49-F238E27FC236}">
                <a16:creationId xmlns:a16="http://schemas.microsoft.com/office/drawing/2014/main" id="{E701083A-8221-3B87-FA61-9CA2141DA74D}"/>
              </a:ext>
            </a:extLst>
          </p:cNvPr>
          <p:cNvSpPr>
            <a:spLocks noGrp="1"/>
          </p:cNvSpPr>
          <p:nvPr>
            <p:ph type="title"/>
          </p:nvPr>
        </p:nvSpPr>
        <p:spPr>
          <a:xfrm>
            <a:off x="457200" y="927353"/>
            <a:ext cx="4797425" cy="338554"/>
          </a:xfrm>
        </p:spPr>
        <p:txBody>
          <a:bodyPr/>
          <a:lstStyle/>
          <a:p>
            <a:r>
              <a:rPr lang="en-US" dirty="0"/>
              <a:t>BASE CLASS LIBRARY</a:t>
            </a:r>
          </a:p>
        </p:txBody>
      </p:sp>
      <p:sp>
        <p:nvSpPr>
          <p:cNvPr id="3" name="Text Placeholder 2">
            <a:extLst>
              <a:ext uri="{FF2B5EF4-FFF2-40B4-BE49-F238E27FC236}">
                <a16:creationId xmlns:a16="http://schemas.microsoft.com/office/drawing/2014/main" id="{8D8F77D2-6D9B-2CDC-F57D-CB0C7848D10F}"/>
              </a:ext>
            </a:extLst>
          </p:cNvPr>
          <p:cNvSpPr>
            <a:spLocks noGrp="1"/>
          </p:cNvSpPr>
          <p:nvPr>
            <p:ph type="body" sz="quarter" idx="17"/>
          </p:nvPr>
        </p:nvSpPr>
        <p:spPr>
          <a:xfrm>
            <a:off x="469773" y="1613153"/>
            <a:ext cx="4784852" cy="2965748"/>
          </a:xfrm>
        </p:spPr>
        <p:txBody>
          <a:bodyPr>
            <a:normAutofit lnSpcReduction="10000"/>
          </a:bodyPr>
          <a:lstStyle/>
          <a:p>
            <a:pPr marL="285750" indent="-285750">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BCL</a:t>
            </a:r>
            <a:r>
              <a:rPr lang="en-US" b="0" i="0" dirty="0">
                <a:effectLst/>
                <a:latin typeface="Times New Roman" panose="02020603050405020304" pitchFamily="18" charset="0"/>
                <a:cs typeface="Times New Roman" panose="02020603050405020304" pitchFamily="18" charset="0"/>
              </a:rPr>
              <a:t> stands for Base class library also known as Class library (CL).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 BCL contains multiple libraries that provide various features such as Collections, I/O, XML etc. for the multiple.NET programming languages.</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As well, it contain some non-standard features such as LINQ, ADO.NET (for database interactions), drawing capabilities, forms and web support.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5684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057BFC-2910-F028-7B8E-13570569DCF7}"/>
              </a:ext>
            </a:extLst>
          </p:cNvPr>
          <p:cNvSpPr>
            <a:spLocks noGrp="1"/>
          </p:cNvSpPr>
          <p:nvPr>
            <p:ph type="body" sz="quarter" idx="10"/>
          </p:nvPr>
        </p:nvSpPr>
        <p:spPr>
          <a:xfrm>
            <a:off x="457200" y="616449"/>
            <a:ext cx="10967663" cy="5465852"/>
          </a:xfrm>
        </p:spPr>
        <p:txBody>
          <a:bodyPr/>
          <a:lstStyle/>
          <a:p>
            <a:endParaRPr lang="en-US" dirty="0"/>
          </a:p>
          <a:p>
            <a:pPr marL="285750" indent="-285750">
              <a:buFont typeface="Wingdings" panose="05000000000000000000" pitchFamily="2" charset="2"/>
              <a:buChar char="Ø"/>
            </a:pPr>
            <a:r>
              <a:rPr lang="en-US" dirty="0"/>
              <a:t>Modules: To simplify configuration, </a:t>
            </a:r>
            <a:r>
              <a:rPr lang="en-US" dirty="0" err="1"/>
              <a:t>Autofac</a:t>
            </a:r>
            <a:r>
              <a:rPr lang="en-US" dirty="0"/>
              <a:t> provides the concept of modules, which are classes that encapsulate type registrations. Modules can be used to group related types and registrations, making it easier to manage your application's dependencies.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Resolving dependencies: To resolve a type from the container, you can use the Resolve method, passing in the type that you want to retrieve. </a:t>
            </a:r>
            <a:r>
              <a:rPr lang="en-US" dirty="0" err="1"/>
              <a:t>Autofac</a:t>
            </a:r>
            <a:r>
              <a:rPr lang="en-US" dirty="0"/>
              <a:t> will then create an instance of the type and any other types that it depends on, using the type registrations that you have defined.</a:t>
            </a:r>
          </a:p>
          <a:p>
            <a:pPr marL="285750" indent="-285750">
              <a:buFont typeface="Wingdings" panose="05000000000000000000" pitchFamily="2" charset="2"/>
              <a:buChar char="Ø"/>
            </a:pPr>
            <a:endParaRPr lang="en-US" dirty="0"/>
          </a:p>
          <a:p>
            <a:endParaRPr lang="en-US" dirty="0"/>
          </a:p>
          <a:p>
            <a:pPr marL="285750" indent="-285750">
              <a:buFont typeface="Wingdings" panose="05000000000000000000" pitchFamily="2" charset="2"/>
              <a:buChar char="Ø"/>
            </a:pPr>
            <a:r>
              <a:rPr lang="en-US" dirty="0"/>
              <a:t>Parameterized registrations: You can pass parameters to the container when resolving a type, allowing you to dynamically provide dependencies that are specific to a particular request.</a:t>
            </a:r>
          </a:p>
          <a:p>
            <a:pPr marL="285750" indent="-285750">
              <a:buFont typeface="Wingdings" panose="05000000000000000000" pitchFamily="2" charset="2"/>
              <a:buChar char="Ø"/>
            </a:pPr>
            <a:endParaRPr lang="en-US" dirty="0"/>
          </a:p>
          <a:p>
            <a:endParaRPr lang="en-US" dirty="0"/>
          </a:p>
          <a:p>
            <a:endParaRPr lang="en-IN" dirty="0"/>
          </a:p>
        </p:txBody>
      </p:sp>
    </p:spTree>
    <p:extLst>
      <p:ext uri="{BB962C8B-B14F-4D97-AF65-F5344CB8AC3E}">
        <p14:creationId xmlns:p14="http://schemas.microsoft.com/office/powerpoint/2010/main" val="28320000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0F78FD9A-CCA4-7F6B-2921-9269196A092C}"/>
              </a:ext>
            </a:extLst>
          </p:cNvPr>
          <p:cNvPicPr>
            <a:picLocks noChangeAspect="1"/>
          </p:cNvPicPr>
          <p:nvPr/>
        </p:nvPicPr>
        <p:blipFill rotWithShape="1">
          <a:blip r:embed="rId2">
            <a:extLst>
              <a:ext uri="{28A0092B-C50C-407E-A947-70E740481C1C}">
                <a14:useLocalDpi xmlns:a14="http://schemas.microsoft.com/office/drawing/2010/main" val="0"/>
              </a:ext>
            </a:extLst>
          </a:blip>
          <a:srcRect l="8884" t="14869" r="69112" b="38775"/>
          <a:stretch/>
        </p:blipFill>
        <p:spPr>
          <a:xfrm>
            <a:off x="231493" y="125730"/>
            <a:ext cx="4866287" cy="602361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5EAD430-4013-E1F9-9414-7FD50CB9ECFE}"/>
              </a:ext>
            </a:extLst>
          </p:cNvPr>
          <p:cNvPicPr>
            <a:picLocks noChangeAspect="1"/>
          </p:cNvPicPr>
          <p:nvPr/>
        </p:nvPicPr>
        <p:blipFill rotWithShape="1">
          <a:blip r:embed="rId3">
            <a:extLst>
              <a:ext uri="{28A0092B-C50C-407E-A947-70E740481C1C}">
                <a14:useLocalDpi xmlns:a14="http://schemas.microsoft.com/office/drawing/2010/main" val="0"/>
              </a:ext>
            </a:extLst>
          </a:blip>
          <a:srcRect l="8856" t="9419" r="42404" b="36595"/>
          <a:stretch/>
        </p:blipFill>
        <p:spPr>
          <a:xfrm>
            <a:off x="4485260" y="-125730"/>
            <a:ext cx="7475247" cy="6858000"/>
          </a:xfrm>
          <a:prstGeom prst="rect">
            <a:avLst/>
          </a:prstGeom>
        </p:spPr>
      </p:pic>
    </p:spTree>
    <p:extLst>
      <p:ext uri="{BB962C8B-B14F-4D97-AF65-F5344CB8AC3E}">
        <p14:creationId xmlns:p14="http://schemas.microsoft.com/office/powerpoint/2010/main" val="3651822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9CF1E87-EFF8-7B3B-0791-AB46FFB75E41}"/>
              </a:ext>
            </a:extLst>
          </p:cNvPr>
          <p:cNvPicPr>
            <a:picLocks noChangeAspect="1"/>
          </p:cNvPicPr>
          <p:nvPr/>
        </p:nvPicPr>
        <p:blipFill rotWithShape="1">
          <a:blip r:embed="rId2">
            <a:extLst>
              <a:ext uri="{28A0092B-C50C-407E-A947-70E740481C1C}">
                <a14:useLocalDpi xmlns:a14="http://schemas.microsoft.com/office/drawing/2010/main" val="0"/>
              </a:ext>
            </a:extLst>
          </a:blip>
          <a:srcRect l="7576" t="16321" r="58586" b="36805"/>
          <a:stretch/>
        </p:blipFill>
        <p:spPr>
          <a:xfrm>
            <a:off x="80010" y="0"/>
            <a:ext cx="5788800" cy="641223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9A5E548-B007-9CC0-5C7E-263A37C03240}"/>
              </a:ext>
            </a:extLst>
          </p:cNvPr>
          <p:cNvPicPr>
            <a:picLocks noChangeAspect="1"/>
          </p:cNvPicPr>
          <p:nvPr/>
        </p:nvPicPr>
        <p:blipFill rotWithShape="1">
          <a:blip r:embed="rId3">
            <a:extLst>
              <a:ext uri="{28A0092B-C50C-407E-A947-70E740481C1C}">
                <a14:useLocalDpi xmlns:a14="http://schemas.microsoft.com/office/drawing/2010/main" val="0"/>
              </a:ext>
            </a:extLst>
          </a:blip>
          <a:srcRect l="10161" t="14901" r="52097" b="35431"/>
          <a:stretch/>
        </p:blipFill>
        <p:spPr>
          <a:xfrm>
            <a:off x="5029200" y="-80010"/>
            <a:ext cx="7300797" cy="68580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8C9C72F-C7C9-EE15-6B8F-8D1F16C765F3}"/>
              </a:ext>
            </a:extLst>
          </p:cNvPr>
          <p:cNvPicPr>
            <a:picLocks noChangeAspect="1"/>
          </p:cNvPicPr>
          <p:nvPr/>
        </p:nvPicPr>
        <p:blipFill rotWithShape="1">
          <a:blip r:embed="rId4">
            <a:extLst>
              <a:ext uri="{28A0092B-C50C-407E-A947-70E740481C1C}">
                <a14:useLocalDpi xmlns:a14="http://schemas.microsoft.com/office/drawing/2010/main" val="0"/>
              </a:ext>
            </a:extLst>
          </a:blip>
          <a:srcRect t="-1" r="81207" b="84848"/>
          <a:stretch/>
        </p:blipFill>
        <p:spPr>
          <a:xfrm>
            <a:off x="6883591" y="5121990"/>
            <a:ext cx="5065195" cy="1656000"/>
          </a:xfrm>
          <a:prstGeom prst="rect">
            <a:avLst/>
          </a:prstGeom>
        </p:spPr>
      </p:pic>
    </p:spTree>
    <p:extLst>
      <p:ext uri="{BB962C8B-B14F-4D97-AF65-F5344CB8AC3E}">
        <p14:creationId xmlns:p14="http://schemas.microsoft.com/office/powerpoint/2010/main" val="16062961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DFF3-38E8-C2CD-E7FA-28F601F6A700}"/>
              </a:ext>
            </a:extLst>
          </p:cNvPr>
          <p:cNvSpPr>
            <a:spLocks noGrp="1"/>
          </p:cNvSpPr>
          <p:nvPr>
            <p:ph type="title"/>
          </p:nvPr>
        </p:nvSpPr>
        <p:spPr>
          <a:xfrm>
            <a:off x="902826" y="335666"/>
            <a:ext cx="11157994" cy="738664"/>
          </a:xfrm>
        </p:spPr>
        <p:txBody>
          <a:bodyPr/>
          <a:lstStyle/>
          <a:p>
            <a:r>
              <a:rPr lang="en-US" sz="4800" dirty="0"/>
              <a:t>Dependency Injection Using Simple Injector</a:t>
            </a:r>
            <a:endParaRPr lang="en-IN" sz="4800" dirty="0"/>
          </a:p>
        </p:txBody>
      </p:sp>
      <p:sp>
        <p:nvSpPr>
          <p:cNvPr id="3" name="Text Placeholder 2">
            <a:extLst>
              <a:ext uri="{FF2B5EF4-FFF2-40B4-BE49-F238E27FC236}">
                <a16:creationId xmlns:a16="http://schemas.microsoft.com/office/drawing/2014/main" id="{C6551A8B-AE41-262E-8E59-BCC877901221}"/>
              </a:ext>
            </a:extLst>
          </p:cNvPr>
          <p:cNvSpPr>
            <a:spLocks noGrp="1"/>
          </p:cNvSpPr>
          <p:nvPr>
            <p:ph type="body" sz="quarter" idx="10"/>
          </p:nvPr>
        </p:nvSpPr>
        <p:spPr>
          <a:xfrm>
            <a:off x="457200" y="1412111"/>
            <a:ext cx="11372127" cy="4815069"/>
          </a:xfrm>
        </p:spPr>
        <p:txBody>
          <a:bodyPr/>
          <a:lstStyle/>
          <a:p>
            <a:pPr marL="285750" indent="-285750" algn="l">
              <a:lnSpc>
                <a:spcPct val="200000"/>
              </a:lnSpc>
              <a:buFont typeface="Wingdings" panose="05000000000000000000" pitchFamily="2" charset="2"/>
              <a:buChar char="Ø"/>
            </a:pPr>
            <a:r>
              <a:rPr lang="en-US" b="0" i="0" dirty="0">
                <a:effectLst/>
                <a:latin typeface="Söhne"/>
              </a:rPr>
              <a:t>Simple Injector is a fast and easy-to-use DI container for .NET applications.</a:t>
            </a:r>
          </a:p>
          <a:p>
            <a:pPr marL="285750" indent="-285750">
              <a:lnSpc>
                <a:spcPct val="200000"/>
              </a:lnSpc>
              <a:buFont typeface="Wingdings" panose="05000000000000000000" pitchFamily="2" charset="2"/>
              <a:buChar char="Ø"/>
            </a:pPr>
            <a:r>
              <a:rPr lang="en-US" b="0" i="0" dirty="0">
                <a:effectLst/>
                <a:latin typeface="Söhne"/>
              </a:rPr>
              <a:t>We need to install package called </a:t>
            </a:r>
            <a:r>
              <a:rPr lang="en-US" b="0" i="0" dirty="0" err="1">
                <a:effectLst/>
                <a:latin typeface="Söhne"/>
              </a:rPr>
              <a:t>SimpleInjector</a:t>
            </a:r>
            <a:r>
              <a:rPr lang="en-US" b="0" i="0" dirty="0">
                <a:effectLst/>
                <a:latin typeface="Söhne"/>
              </a:rPr>
              <a:t> in the package manager console.</a:t>
            </a:r>
          </a:p>
          <a:p>
            <a:pPr marL="285750" indent="-285750" algn="l">
              <a:lnSpc>
                <a:spcPct val="200000"/>
              </a:lnSpc>
              <a:buFont typeface="Wingdings" panose="05000000000000000000" pitchFamily="2" charset="2"/>
              <a:buChar char="Ø"/>
            </a:pPr>
            <a:r>
              <a:rPr lang="en-US" b="0" i="0" dirty="0">
                <a:effectLst/>
                <a:latin typeface="Söhne"/>
              </a:rPr>
              <a:t>It has a small and efficient code base, making it a good choice for performance-critical applications.</a:t>
            </a:r>
          </a:p>
          <a:p>
            <a:pPr marL="285750" indent="-285750" algn="l">
              <a:lnSpc>
                <a:spcPct val="200000"/>
              </a:lnSpc>
              <a:buFont typeface="Wingdings" panose="05000000000000000000" pitchFamily="2" charset="2"/>
              <a:buChar char="Ø"/>
            </a:pPr>
            <a:r>
              <a:rPr lang="en-US" b="0" i="0" dirty="0">
                <a:effectLst/>
                <a:latin typeface="Söhne"/>
              </a:rPr>
              <a:t>It also has a strong focus on verification and helps developers find and fix problems in their code.</a:t>
            </a:r>
            <a:endParaRPr lang="en-US" dirty="0">
              <a:latin typeface="Söhne"/>
            </a:endParaRPr>
          </a:p>
          <a:p>
            <a:pPr marL="285750" indent="-285750">
              <a:lnSpc>
                <a:spcPct val="200000"/>
              </a:lnSpc>
              <a:buFont typeface="Wingdings" panose="05000000000000000000" pitchFamily="2" charset="2"/>
              <a:buChar char="Ø"/>
            </a:pPr>
            <a:r>
              <a:rPr lang="en-US" b="0" i="0" dirty="0">
                <a:effectLst/>
                <a:latin typeface="Söhne"/>
              </a:rPr>
              <a:t>Performance: Simple Injector is known for its performance, as it has been optimized for fast resolution of dependencies. </a:t>
            </a:r>
            <a:r>
              <a:rPr lang="en-US" b="0" i="0" dirty="0" err="1">
                <a:effectLst/>
                <a:latin typeface="Söhne"/>
              </a:rPr>
              <a:t>Autofac</a:t>
            </a:r>
            <a:r>
              <a:rPr lang="en-US" b="0" i="0" dirty="0">
                <a:effectLst/>
                <a:latin typeface="Söhne"/>
              </a:rPr>
              <a:t> and Unity Container are also fast, but Simple Injector is generally considered to be the fastest of the three.</a:t>
            </a:r>
          </a:p>
          <a:p>
            <a:pPr marL="285750" indent="-285750">
              <a:lnSpc>
                <a:spcPct val="200000"/>
              </a:lnSpc>
              <a:buFont typeface="Wingdings" panose="05000000000000000000" pitchFamily="2" charset="2"/>
              <a:buChar char="Ø"/>
            </a:pPr>
            <a:endParaRPr lang="en-US" dirty="0">
              <a:latin typeface="Söhne"/>
            </a:endParaRPr>
          </a:p>
          <a:p>
            <a:pPr>
              <a:lnSpc>
                <a:spcPct val="200000"/>
              </a:lnSpc>
            </a:pPr>
            <a:endParaRPr lang="en-US" b="0" i="0" dirty="0">
              <a:effectLst/>
              <a:latin typeface="Söhne"/>
            </a:endParaRPr>
          </a:p>
          <a:p>
            <a:pPr marL="285750" indent="-285750" algn="l">
              <a:lnSpc>
                <a:spcPct val="200000"/>
              </a:lnSpc>
              <a:buFont typeface="Wingdings" panose="05000000000000000000" pitchFamily="2" charset="2"/>
              <a:buChar char="Ø"/>
            </a:pPr>
            <a:endParaRPr lang="en-US" b="0" i="0" dirty="0">
              <a:effectLst/>
              <a:latin typeface="Söhne"/>
            </a:endParaRPr>
          </a:p>
          <a:p>
            <a:pPr marL="285750" indent="-285750">
              <a:lnSpc>
                <a:spcPct val="20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41527685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9C65302F-FD24-45A6-3269-7BB3D6D86AAF}"/>
              </a:ext>
            </a:extLst>
          </p:cNvPr>
          <p:cNvPicPr>
            <a:picLocks noChangeAspect="1"/>
          </p:cNvPicPr>
          <p:nvPr/>
        </p:nvPicPr>
        <p:blipFill rotWithShape="1">
          <a:blip r:embed="rId2">
            <a:extLst>
              <a:ext uri="{28A0092B-C50C-407E-A947-70E740481C1C}">
                <a14:useLocalDpi xmlns:a14="http://schemas.microsoft.com/office/drawing/2010/main" val="0"/>
              </a:ext>
            </a:extLst>
          </a:blip>
          <a:srcRect l="8740" t="16176" r="62521" b="41176"/>
          <a:stretch/>
        </p:blipFill>
        <p:spPr>
          <a:xfrm>
            <a:off x="108255" y="0"/>
            <a:ext cx="5450334" cy="628048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A93D5058-AF87-43F7-76DF-836D9E28B6E6}"/>
              </a:ext>
            </a:extLst>
          </p:cNvPr>
          <p:cNvPicPr>
            <a:picLocks noChangeAspect="1"/>
          </p:cNvPicPr>
          <p:nvPr/>
        </p:nvPicPr>
        <p:blipFill rotWithShape="1">
          <a:blip r:embed="rId3">
            <a:extLst>
              <a:ext uri="{28A0092B-C50C-407E-A947-70E740481C1C}">
                <a14:useLocalDpi xmlns:a14="http://schemas.microsoft.com/office/drawing/2010/main" val="0"/>
              </a:ext>
            </a:extLst>
          </a:blip>
          <a:srcRect l="8561" t="25927" r="62295" b="46315"/>
          <a:stretch/>
        </p:blipFill>
        <p:spPr>
          <a:xfrm>
            <a:off x="5811214" y="0"/>
            <a:ext cx="9064608" cy="6605337"/>
          </a:xfrm>
          <a:prstGeom prst="rect">
            <a:avLst/>
          </a:prstGeom>
        </p:spPr>
      </p:pic>
    </p:spTree>
    <p:extLst>
      <p:ext uri="{BB962C8B-B14F-4D97-AF65-F5344CB8AC3E}">
        <p14:creationId xmlns:p14="http://schemas.microsoft.com/office/powerpoint/2010/main" val="5762400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8F9C67B-66C5-5591-63CE-011F51503827}"/>
              </a:ext>
            </a:extLst>
          </p:cNvPr>
          <p:cNvPicPr>
            <a:picLocks noChangeAspect="1"/>
          </p:cNvPicPr>
          <p:nvPr/>
        </p:nvPicPr>
        <p:blipFill rotWithShape="1">
          <a:blip r:embed="rId2">
            <a:extLst>
              <a:ext uri="{28A0092B-C50C-407E-A947-70E740481C1C}">
                <a14:useLocalDpi xmlns:a14="http://schemas.microsoft.com/office/drawing/2010/main" val="0"/>
              </a:ext>
            </a:extLst>
          </a:blip>
          <a:srcRect l="7932" t="19865" r="61897" b="42087"/>
          <a:stretch/>
        </p:blipFill>
        <p:spPr>
          <a:xfrm>
            <a:off x="144379" y="234616"/>
            <a:ext cx="7864903" cy="638876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06048C3-CFCD-68F9-A687-60EC7E134378}"/>
              </a:ext>
            </a:extLst>
          </p:cNvPr>
          <p:cNvPicPr>
            <a:picLocks noChangeAspect="1"/>
          </p:cNvPicPr>
          <p:nvPr/>
        </p:nvPicPr>
        <p:blipFill rotWithShape="1">
          <a:blip r:embed="rId3">
            <a:extLst>
              <a:ext uri="{28A0092B-C50C-407E-A947-70E740481C1C}">
                <a14:useLocalDpi xmlns:a14="http://schemas.microsoft.com/office/drawing/2010/main" val="0"/>
              </a:ext>
            </a:extLst>
          </a:blip>
          <a:srcRect t="-1" r="81207" b="84848"/>
          <a:stretch/>
        </p:blipFill>
        <p:spPr>
          <a:xfrm>
            <a:off x="7062898" y="589547"/>
            <a:ext cx="5065195" cy="5149516"/>
          </a:xfrm>
          <a:prstGeom prst="rect">
            <a:avLst/>
          </a:prstGeom>
        </p:spPr>
      </p:pic>
    </p:spTree>
    <p:extLst>
      <p:ext uri="{BB962C8B-B14F-4D97-AF65-F5344CB8AC3E}">
        <p14:creationId xmlns:p14="http://schemas.microsoft.com/office/powerpoint/2010/main" val="15206701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6FEC2-B689-F778-BA2B-95F1363E223E}"/>
              </a:ext>
            </a:extLst>
          </p:cNvPr>
          <p:cNvSpPr>
            <a:spLocks noGrp="1"/>
          </p:cNvSpPr>
          <p:nvPr>
            <p:ph type="title"/>
          </p:nvPr>
        </p:nvSpPr>
        <p:spPr>
          <a:xfrm>
            <a:off x="457201" y="252664"/>
            <a:ext cx="10840452" cy="818147"/>
          </a:xfrm>
        </p:spPr>
        <p:txBody>
          <a:bodyPr/>
          <a:lstStyle/>
          <a:p>
            <a:r>
              <a:rPr lang="en-US" dirty="0"/>
              <a:t>Dependency Injection using Unity</a:t>
            </a:r>
            <a:endParaRPr lang="en-IN" dirty="0"/>
          </a:p>
        </p:txBody>
      </p:sp>
      <p:sp>
        <p:nvSpPr>
          <p:cNvPr id="3" name="Text Placeholder 2">
            <a:extLst>
              <a:ext uri="{FF2B5EF4-FFF2-40B4-BE49-F238E27FC236}">
                <a16:creationId xmlns:a16="http://schemas.microsoft.com/office/drawing/2014/main" id="{6D8A12A0-E689-5FFE-BAD7-97B410F04461}"/>
              </a:ext>
            </a:extLst>
          </p:cNvPr>
          <p:cNvSpPr>
            <a:spLocks noGrp="1"/>
          </p:cNvSpPr>
          <p:nvPr>
            <p:ph type="body" sz="quarter" idx="10"/>
          </p:nvPr>
        </p:nvSpPr>
        <p:spPr>
          <a:xfrm>
            <a:off x="457200" y="1383631"/>
            <a:ext cx="11020926" cy="4920915"/>
          </a:xfrm>
        </p:spPr>
        <p:txBody>
          <a:bodyPr/>
          <a:lstStyle/>
          <a:p>
            <a:pPr marL="285750" indent="-285750">
              <a:buFont typeface="Wingdings" panose="05000000000000000000" pitchFamily="2" charset="2"/>
              <a:buChar char="Ø"/>
            </a:pPr>
            <a:r>
              <a:rPr lang="en-US" b="0" i="0" dirty="0">
                <a:effectLst/>
                <a:latin typeface="Söhne"/>
              </a:rPr>
              <a:t>The Unity Container is part of the Unity framework, which is a set of libraries and tools provided by Microsoft to support the development of modular and extensible applications. </a:t>
            </a:r>
          </a:p>
          <a:p>
            <a:pPr marL="285750" indent="-285750">
              <a:buFont typeface="Wingdings" panose="05000000000000000000" pitchFamily="2" charset="2"/>
              <a:buChar char="Ø"/>
            </a:pPr>
            <a:endParaRPr lang="en-US" dirty="0">
              <a:latin typeface="Söhne"/>
            </a:endParaRPr>
          </a:p>
          <a:p>
            <a:pPr marL="285750" indent="-285750">
              <a:buFont typeface="Wingdings" panose="05000000000000000000" pitchFamily="2" charset="2"/>
              <a:buChar char="Ø"/>
            </a:pPr>
            <a:r>
              <a:rPr lang="en-US" b="0" i="0" dirty="0">
                <a:effectLst/>
                <a:latin typeface="Söhne"/>
              </a:rPr>
              <a:t>The Unity Container provides a simple and straightforward way to implement dependency injection in your application, and it supports features such as constructor injection, property injection, and method injection.</a:t>
            </a:r>
          </a:p>
          <a:p>
            <a:pPr marL="285750" indent="-285750" algn="l">
              <a:buFont typeface="Wingdings" panose="05000000000000000000" pitchFamily="2" charset="2"/>
              <a:buChar char="Ø"/>
            </a:pPr>
            <a:endParaRPr lang="en-US" dirty="0">
              <a:latin typeface="Söhne"/>
            </a:endParaRPr>
          </a:p>
          <a:p>
            <a:pPr marL="285750" indent="-285750" algn="l">
              <a:buFont typeface="Wingdings" panose="05000000000000000000" pitchFamily="2" charset="2"/>
              <a:buChar char="Ø"/>
            </a:pPr>
            <a:r>
              <a:rPr lang="en-US" b="0" i="0" dirty="0">
                <a:effectLst/>
                <a:latin typeface="Söhne"/>
              </a:rPr>
              <a:t>Ease of Use: Unity Container is known for its simplicity and ease of use. </a:t>
            </a:r>
          </a:p>
          <a:p>
            <a:pPr marL="285750" indent="-285750" algn="l">
              <a:buFont typeface="Wingdings" panose="05000000000000000000" pitchFamily="2" charset="2"/>
              <a:buChar char="Ø"/>
            </a:pPr>
            <a:endParaRPr lang="en-US" dirty="0">
              <a:latin typeface="Söhne"/>
            </a:endParaRPr>
          </a:p>
          <a:p>
            <a:pPr marL="285750" indent="-285750" algn="l">
              <a:buFont typeface="Wingdings" panose="05000000000000000000" pitchFamily="2" charset="2"/>
              <a:buChar char="Ø"/>
            </a:pPr>
            <a:r>
              <a:rPr lang="en-US" b="0" i="0" dirty="0">
                <a:effectLst/>
                <a:latin typeface="Söhne"/>
              </a:rPr>
              <a:t>We need to install package called unity in the package manager console.</a:t>
            </a:r>
          </a:p>
          <a:p>
            <a:endParaRPr lang="en-US" b="0" i="0" dirty="0">
              <a:effectLst/>
              <a:latin typeface="Söhne"/>
            </a:endParaRPr>
          </a:p>
          <a:p>
            <a:endParaRPr lang="en-US" dirty="0">
              <a:latin typeface="Söhne"/>
            </a:endParaRPr>
          </a:p>
          <a:p>
            <a:endParaRPr lang="en-IN" dirty="0"/>
          </a:p>
        </p:txBody>
      </p:sp>
    </p:spTree>
    <p:extLst>
      <p:ext uri="{BB962C8B-B14F-4D97-AF65-F5344CB8AC3E}">
        <p14:creationId xmlns:p14="http://schemas.microsoft.com/office/powerpoint/2010/main" val="3398054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DDDE343-730E-3ED1-0856-786F1C986FF2}"/>
              </a:ext>
            </a:extLst>
          </p:cNvPr>
          <p:cNvPicPr>
            <a:picLocks noChangeAspect="1"/>
          </p:cNvPicPr>
          <p:nvPr/>
        </p:nvPicPr>
        <p:blipFill rotWithShape="1">
          <a:blip r:embed="rId2">
            <a:extLst>
              <a:ext uri="{28A0092B-C50C-407E-A947-70E740481C1C}">
                <a14:useLocalDpi xmlns:a14="http://schemas.microsoft.com/office/drawing/2010/main" val="0"/>
              </a:ext>
            </a:extLst>
          </a:blip>
          <a:srcRect l="7826" t="10649" r="63381" b="39221"/>
          <a:stretch/>
        </p:blipFill>
        <p:spPr>
          <a:xfrm>
            <a:off x="0" y="0"/>
            <a:ext cx="6349030" cy="6244683"/>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E148F5AF-948E-23DE-14EB-5F1CD21EAC65}"/>
              </a:ext>
            </a:extLst>
          </p:cNvPr>
          <p:cNvPicPr>
            <a:picLocks noChangeAspect="1"/>
          </p:cNvPicPr>
          <p:nvPr/>
        </p:nvPicPr>
        <p:blipFill rotWithShape="1">
          <a:blip r:embed="rId3">
            <a:extLst>
              <a:ext uri="{28A0092B-C50C-407E-A947-70E740481C1C}">
                <a14:useLocalDpi xmlns:a14="http://schemas.microsoft.com/office/drawing/2010/main" val="0"/>
              </a:ext>
            </a:extLst>
          </a:blip>
          <a:srcRect l="8561" t="25927" r="62295" b="46315"/>
          <a:stretch/>
        </p:blipFill>
        <p:spPr>
          <a:xfrm>
            <a:off x="6349030" y="289932"/>
            <a:ext cx="6434349" cy="6794907"/>
          </a:xfrm>
          <a:prstGeom prst="rect">
            <a:avLst/>
          </a:prstGeom>
        </p:spPr>
      </p:pic>
    </p:spTree>
    <p:extLst>
      <p:ext uri="{BB962C8B-B14F-4D97-AF65-F5344CB8AC3E}">
        <p14:creationId xmlns:p14="http://schemas.microsoft.com/office/powerpoint/2010/main" val="4685971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6C9C487-176E-303B-E100-83FFB990F3B5}"/>
              </a:ext>
            </a:extLst>
          </p:cNvPr>
          <p:cNvPicPr>
            <a:picLocks noChangeAspect="1"/>
          </p:cNvPicPr>
          <p:nvPr/>
        </p:nvPicPr>
        <p:blipFill rotWithShape="1">
          <a:blip r:embed="rId2">
            <a:extLst>
              <a:ext uri="{28A0092B-C50C-407E-A947-70E740481C1C}">
                <a14:useLocalDpi xmlns:a14="http://schemas.microsoft.com/office/drawing/2010/main" val="0"/>
              </a:ext>
            </a:extLst>
          </a:blip>
          <a:srcRect l="8934" t="12060" r="51115" b="51760"/>
          <a:stretch/>
        </p:blipFill>
        <p:spPr>
          <a:xfrm>
            <a:off x="476275" y="0"/>
            <a:ext cx="12075000" cy="683393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B06AEE3-A67F-3FB2-A52C-DAA32580817B}"/>
              </a:ext>
            </a:extLst>
          </p:cNvPr>
          <p:cNvPicPr>
            <a:picLocks noChangeAspect="1"/>
          </p:cNvPicPr>
          <p:nvPr/>
        </p:nvPicPr>
        <p:blipFill rotWithShape="1">
          <a:blip r:embed="rId3">
            <a:extLst>
              <a:ext uri="{28A0092B-C50C-407E-A947-70E740481C1C}">
                <a14:useLocalDpi xmlns:a14="http://schemas.microsoft.com/office/drawing/2010/main" val="0"/>
              </a:ext>
            </a:extLst>
          </a:blip>
          <a:srcRect t="-1" r="81207" b="84848"/>
          <a:stretch/>
        </p:blipFill>
        <p:spPr>
          <a:xfrm>
            <a:off x="7784793" y="854242"/>
            <a:ext cx="5065195" cy="5149516"/>
          </a:xfrm>
          <a:prstGeom prst="rect">
            <a:avLst/>
          </a:prstGeom>
        </p:spPr>
      </p:pic>
    </p:spTree>
    <p:extLst>
      <p:ext uri="{BB962C8B-B14F-4D97-AF65-F5344CB8AC3E}">
        <p14:creationId xmlns:p14="http://schemas.microsoft.com/office/powerpoint/2010/main" val="354370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22EE24-5009-A7F6-9129-F61A17CF786D}"/>
              </a:ext>
            </a:extLst>
          </p:cNvPr>
          <p:cNvSpPr>
            <a:spLocks noGrp="1"/>
          </p:cNvSpPr>
          <p:nvPr>
            <p:ph type="body" sz="quarter" idx="10"/>
          </p:nvPr>
        </p:nvSpPr>
        <p:spPr>
          <a:xfrm>
            <a:off x="513708" y="616449"/>
            <a:ext cx="11013896" cy="5445304"/>
          </a:xfrm>
        </p:spPr>
        <p:txBody>
          <a:bodyPr/>
          <a:lstStyle/>
          <a:p>
            <a:endParaRPr lang="en-IN"/>
          </a:p>
        </p:txBody>
      </p:sp>
      <p:graphicFrame>
        <p:nvGraphicFramePr>
          <p:cNvPr id="4" name="Table 4">
            <a:extLst>
              <a:ext uri="{FF2B5EF4-FFF2-40B4-BE49-F238E27FC236}">
                <a16:creationId xmlns:a16="http://schemas.microsoft.com/office/drawing/2014/main" id="{9C1DA9E3-24F4-3509-2861-08DD03E18E53}"/>
              </a:ext>
            </a:extLst>
          </p:cNvPr>
          <p:cNvGraphicFramePr>
            <a:graphicFrameLocks noGrp="1"/>
          </p:cNvGraphicFramePr>
          <p:nvPr>
            <p:extLst>
              <p:ext uri="{D42A27DB-BD31-4B8C-83A1-F6EECF244321}">
                <p14:modId xmlns:p14="http://schemas.microsoft.com/office/powerpoint/2010/main" val="1091753016"/>
              </p:ext>
            </p:extLst>
          </p:nvPr>
        </p:nvGraphicFramePr>
        <p:xfrm>
          <a:off x="513708" y="688369"/>
          <a:ext cx="11013897" cy="5553184"/>
        </p:xfrm>
        <a:graphic>
          <a:graphicData uri="http://schemas.openxmlformats.org/drawingml/2006/table">
            <a:tbl>
              <a:tblPr firstRow="1" bandRow="1">
                <a:tableStyleId>{5C22544A-7EE6-4342-B048-85BDC9FD1C3A}</a:tableStyleId>
              </a:tblPr>
              <a:tblGrid>
                <a:gridCol w="2884961">
                  <a:extLst>
                    <a:ext uri="{9D8B030D-6E8A-4147-A177-3AD203B41FA5}">
                      <a16:colId xmlns:a16="http://schemas.microsoft.com/office/drawing/2014/main" val="2039862732"/>
                    </a:ext>
                  </a:extLst>
                </a:gridCol>
                <a:gridCol w="8128936">
                  <a:extLst>
                    <a:ext uri="{9D8B030D-6E8A-4147-A177-3AD203B41FA5}">
                      <a16:colId xmlns:a16="http://schemas.microsoft.com/office/drawing/2014/main" val="1021807987"/>
                    </a:ext>
                  </a:extLst>
                </a:gridCol>
              </a:tblGrid>
              <a:tr h="694148">
                <a:tc>
                  <a:txBody>
                    <a:bodyPr/>
                    <a:lstStyle/>
                    <a:p>
                      <a:r>
                        <a:rPr lang="en-IN" dirty="0"/>
                        <a:t>Namespace </a:t>
                      </a:r>
                    </a:p>
                  </a:txBody>
                  <a:tcPr/>
                </a:tc>
                <a:tc>
                  <a:txBody>
                    <a:bodyPr/>
                    <a:lstStyle/>
                    <a:p>
                      <a:r>
                        <a:rPr lang="en-IN" dirty="0"/>
                        <a:t>brief description </a:t>
                      </a:r>
                    </a:p>
                  </a:txBody>
                  <a:tcPr/>
                </a:tc>
                <a:extLst>
                  <a:ext uri="{0D108BD9-81ED-4DB2-BD59-A6C34878D82A}">
                    <a16:rowId xmlns:a16="http://schemas.microsoft.com/office/drawing/2014/main" val="412856953"/>
                  </a:ext>
                </a:extLst>
              </a:tr>
              <a:tr h="694148">
                <a:tc>
                  <a:txBody>
                    <a:bodyPr/>
                    <a:lstStyle/>
                    <a:p>
                      <a:r>
                        <a:rPr lang="en-IN" dirty="0"/>
                        <a:t>System </a:t>
                      </a:r>
                    </a:p>
                  </a:txBody>
                  <a:tcPr/>
                </a:tc>
                <a:tc>
                  <a:txBody>
                    <a:bodyPr/>
                    <a:lstStyle/>
                    <a:p>
                      <a:r>
                        <a:rPr lang="en-IN" dirty="0"/>
                        <a:t>contains the fundamentals for programming such as the data types, console  and arrays etc </a:t>
                      </a:r>
                    </a:p>
                  </a:txBody>
                  <a:tcPr/>
                </a:tc>
                <a:extLst>
                  <a:ext uri="{0D108BD9-81ED-4DB2-BD59-A6C34878D82A}">
                    <a16:rowId xmlns:a16="http://schemas.microsoft.com/office/drawing/2014/main" val="2240351951"/>
                  </a:ext>
                </a:extLst>
              </a:tr>
              <a:tr h="694148">
                <a:tc>
                  <a:txBody>
                    <a:bodyPr/>
                    <a:lstStyle/>
                    <a:p>
                      <a:r>
                        <a:rPr lang="en-IN" dirty="0" err="1"/>
                        <a:t>System.Data</a:t>
                      </a:r>
                      <a:r>
                        <a:rPr lang="en-IN" dirty="0"/>
                        <a:t> </a:t>
                      </a:r>
                    </a:p>
                  </a:txBody>
                  <a:tcPr/>
                </a:tc>
                <a:tc>
                  <a:txBody>
                    <a:bodyPr/>
                    <a:lstStyle/>
                    <a:p>
                      <a:r>
                        <a:rPr lang="en-IN" dirty="0"/>
                        <a:t>is the namespace for ADO.NET </a:t>
                      </a:r>
                    </a:p>
                  </a:txBody>
                  <a:tcPr/>
                </a:tc>
                <a:extLst>
                  <a:ext uri="{0D108BD9-81ED-4DB2-BD59-A6C34878D82A}">
                    <a16:rowId xmlns:a16="http://schemas.microsoft.com/office/drawing/2014/main" val="4131912012"/>
                  </a:ext>
                </a:extLst>
              </a:tr>
              <a:tr h="694148">
                <a:tc>
                  <a:txBody>
                    <a:bodyPr/>
                    <a:lstStyle/>
                    <a:p>
                      <a:r>
                        <a:rPr lang="en-IN" dirty="0"/>
                        <a:t>System.IO </a:t>
                      </a:r>
                    </a:p>
                  </a:txBody>
                  <a:tcPr/>
                </a:tc>
                <a:tc>
                  <a:txBody>
                    <a:bodyPr/>
                    <a:lstStyle/>
                    <a:p>
                      <a:r>
                        <a:rPr lang="en-IN" dirty="0"/>
                        <a:t>provides connection to file system and the reading and writing to data streams such as files  </a:t>
                      </a:r>
                    </a:p>
                  </a:txBody>
                  <a:tcPr/>
                </a:tc>
                <a:extLst>
                  <a:ext uri="{0D108BD9-81ED-4DB2-BD59-A6C34878D82A}">
                    <a16:rowId xmlns:a16="http://schemas.microsoft.com/office/drawing/2014/main" val="1667987721"/>
                  </a:ext>
                </a:extLst>
              </a:tr>
              <a:tr h="694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System.Collection</a:t>
                      </a:r>
                      <a:r>
                        <a:rPr lang="en-IN" dirty="0"/>
                        <a:t>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contains lists, stacks, hash tables, dictionaries </a:t>
                      </a:r>
                    </a:p>
                    <a:p>
                      <a:endParaRPr lang="en-IN" dirty="0"/>
                    </a:p>
                  </a:txBody>
                  <a:tcPr/>
                </a:tc>
                <a:extLst>
                  <a:ext uri="{0D108BD9-81ED-4DB2-BD59-A6C34878D82A}">
                    <a16:rowId xmlns:a16="http://schemas.microsoft.com/office/drawing/2014/main" val="2061511286"/>
                  </a:ext>
                </a:extLst>
              </a:tr>
              <a:tr h="694148">
                <a:tc>
                  <a:txBody>
                    <a:bodyPr/>
                    <a:lstStyle/>
                    <a:p>
                      <a:r>
                        <a:rPr lang="en-IN" dirty="0" err="1"/>
                        <a:t>System.Text</a:t>
                      </a:r>
                      <a:r>
                        <a:rPr lang="en-IN" dirty="0"/>
                        <a:t> </a:t>
                      </a:r>
                    </a:p>
                  </a:txBody>
                  <a:tcPr/>
                </a:tc>
                <a:tc>
                  <a:txBody>
                    <a:bodyPr/>
                    <a:lstStyle/>
                    <a:p>
                      <a:r>
                        <a:rPr lang="en-IN" dirty="0"/>
                        <a:t>provides the </a:t>
                      </a:r>
                      <a:r>
                        <a:rPr lang="en-IN" dirty="0" err="1"/>
                        <a:t>stringbuilder</a:t>
                      </a:r>
                      <a:r>
                        <a:rPr lang="en-IN" dirty="0"/>
                        <a:t> class. </a:t>
                      </a:r>
                    </a:p>
                  </a:txBody>
                  <a:tcPr/>
                </a:tc>
                <a:extLst>
                  <a:ext uri="{0D108BD9-81ED-4DB2-BD59-A6C34878D82A}">
                    <a16:rowId xmlns:a16="http://schemas.microsoft.com/office/drawing/2014/main" val="3376197139"/>
                  </a:ext>
                </a:extLst>
              </a:tr>
              <a:tr h="694148">
                <a:tc>
                  <a:txBody>
                    <a:bodyPr/>
                    <a:lstStyle/>
                    <a:p>
                      <a:r>
                        <a:rPr lang="en-IN" dirty="0" err="1"/>
                        <a:t>System.ServiceProcess</a:t>
                      </a:r>
                      <a:r>
                        <a:rPr lang="en-IN" dirty="0"/>
                        <a:t> </a:t>
                      </a:r>
                    </a:p>
                  </a:txBody>
                  <a:tcPr/>
                </a:tc>
                <a:tc>
                  <a:txBody>
                    <a:bodyPr/>
                    <a:lstStyle/>
                    <a:p>
                      <a:r>
                        <a:rPr lang="en-IN" dirty="0"/>
                        <a:t>used when a window service is required </a:t>
                      </a:r>
                    </a:p>
                  </a:txBody>
                  <a:tcPr/>
                </a:tc>
                <a:extLst>
                  <a:ext uri="{0D108BD9-81ED-4DB2-BD59-A6C34878D82A}">
                    <a16:rowId xmlns:a16="http://schemas.microsoft.com/office/drawing/2014/main" val="3327359746"/>
                  </a:ext>
                </a:extLst>
              </a:tr>
              <a:tr h="694148">
                <a:tc>
                  <a:txBody>
                    <a:bodyPr/>
                    <a:lstStyle/>
                    <a:p>
                      <a:r>
                        <a:rPr lang="en-IN" dirty="0" err="1"/>
                        <a:t>System.Security</a:t>
                      </a:r>
                      <a:r>
                        <a:rPr lang="en-IN" dirty="0"/>
                        <a:t> </a:t>
                      </a:r>
                    </a:p>
                  </a:txBody>
                  <a:tcPr/>
                </a:tc>
                <a:tc>
                  <a:txBody>
                    <a:bodyPr/>
                    <a:lstStyle/>
                    <a:p>
                      <a:r>
                        <a:rPr lang="en-IN" dirty="0"/>
                        <a:t>provides hashing and the ability to create custom security system using policy and permissions </a:t>
                      </a:r>
                    </a:p>
                  </a:txBody>
                  <a:tcPr/>
                </a:tc>
                <a:extLst>
                  <a:ext uri="{0D108BD9-81ED-4DB2-BD59-A6C34878D82A}">
                    <a16:rowId xmlns:a16="http://schemas.microsoft.com/office/drawing/2014/main" val="3654855975"/>
                  </a:ext>
                </a:extLst>
              </a:tr>
            </a:tbl>
          </a:graphicData>
        </a:graphic>
      </p:graphicFrame>
    </p:spTree>
    <p:extLst>
      <p:ext uri="{BB962C8B-B14F-4D97-AF65-F5344CB8AC3E}">
        <p14:creationId xmlns:p14="http://schemas.microsoft.com/office/powerpoint/2010/main" val="3057935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F03E3-AFC0-1676-3F73-488A78910F9C}"/>
              </a:ext>
            </a:extLst>
          </p:cNvPr>
          <p:cNvSpPr>
            <a:spLocks noGrp="1"/>
          </p:cNvSpPr>
          <p:nvPr>
            <p:ph type="body" sz="quarter" idx="10"/>
          </p:nvPr>
        </p:nvSpPr>
        <p:spPr>
          <a:xfrm>
            <a:off x="513708" y="729465"/>
            <a:ext cx="10983074" cy="5363110"/>
          </a:xfrm>
        </p:spPr>
        <p:txBody>
          <a:bodyPr/>
          <a:lstStyle/>
          <a:p>
            <a:pPr marL="285750" indent="-285750">
              <a:buFont typeface="Wingdings" panose="05000000000000000000" pitchFamily="2" charset="2"/>
              <a:buChar char="Ø"/>
            </a:pPr>
            <a:r>
              <a:rPr lang="en-IN" b="1" dirty="0"/>
              <a:t>Thread Support </a:t>
            </a:r>
            <a:r>
              <a:rPr lang="en-IN" dirty="0"/>
              <a:t>:The CLR provides threat support for managing the parallel execution of multiple threads </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IN" dirty="0"/>
              <a:t>The </a:t>
            </a:r>
            <a:r>
              <a:rPr lang="en-IN" dirty="0" err="1"/>
              <a:t>System.Threading</a:t>
            </a:r>
            <a:r>
              <a:rPr lang="en-IN" dirty="0"/>
              <a:t> class is used as the base class for this.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b="1" dirty="0" err="1"/>
              <a:t>Marshaling</a:t>
            </a:r>
            <a:r>
              <a:rPr lang="en-IN" b="1" dirty="0"/>
              <a:t> </a:t>
            </a:r>
            <a:r>
              <a:rPr lang="en-IN" dirty="0"/>
              <a:t>:-It is the process of creating bridge between managed code and unmanaged code.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Managed code :In this the source code is compiled into intermediate language code which is under the control of   CLR.</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Unmanaged code:-The source code directly compiled into native code.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b="1" dirty="0"/>
              <a:t>Type Checker </a:t>
            </a:r>
            <a:r>
              <a:rPr lang="en-IN" dirty="0"/>
              <a:t>:-It checks the data type of variable.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b="1" dirty="0"/>
              <a:t>Exception Manager </a:t>
            </a:r>
            <a:r>
              <a:rPr lang="en-IN" dirty="0"/>
              <a:t>:- it handles the exception in both managed code and unmanaged code.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25462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9BA76F-FC8E-CC5C-22FD-F6CD4EA92114}"/>
              </a:ext>
            </a:extLst>
          </p:cNvPr>
          <p:cNvSpPr>
            <a:spLocks noGrp="1"/>
          </p:cNvSpPr>
          <p:nvPr>
            <p:ph type="body" sz="quarter" idx="10"/>
          </p:nvPr>
        </p:nvSpPr>
        <p:spPr>
          <a:xfrm>
            <a:off x="523982" y="482885"/>
            <a:ext cx="11126912" cy="5774077"/>
          </a:xfrm>
        </p:spPr>
        <p:txBody>
          <a:bodyPr/>
          <a:lstStyle/>
          <a:p>
            <a:pPr marL="285750" indent="-285750">
              <a:buFont typeface="Wingdings" panose="05000000000000000000" pitchFamily="2" charset="2"/>
              <a:buChar char="Ø"/>
            </a:pPr>
            <a:r>
              <a:rPr lang="en-US" b="1" dirty="0"/>
              <a:t>Code Manager </a:t>
            </a:r>
            <a:r>
              <a:rPr lang="en-US" dirty="0"/>
              <a:t>:- </a:t>
            </a:r>
            <a:r>
              <a:rPr lang="en-IN" dirty="0"/>
              <a:t>It manages the code during execution and allocate memory to the objects.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b="1" dirty="0"/>
              <a:t> Security Engine </a:t>
            </a:r>
            <a:r>
              <a:rPr lang="en-IN" dirty="0"/>
              <a:t>:-security engine in CLR handles the security permissions at various levels.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b="1" dirty="0"/>
              <a:t>Debug Engine </a:t>
            </a:r>
            <a:r>
              <a:rPr lang="en-IN" dirty="0"/>
              <a:t>:- It finds the bugs from the program, It works with the operating system to provide debugging services such as execution </a:t>
            </a:r>
            <a:r>
              <a:rPr lang="en-IN" dirty="0" err="1"/>
              <a:t>control,expression</a:t>
            </a:r>
            <a:r>
              <a:rPr lang="en-IN" dirty="0"/>
              <a:t> evaluation.</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b="1" dirty="0"/>
              <a:t>JIT Compiler </a:t>
            </a:r>
            <a:r>
              <a:rPr lang="en-IN" dirty="0"/>
              <a:t>:-The </a:t>
            </a:r>
            <a:r>
              <a:rPr lang="en-IN" dirty="0" err="1"/>
              <a:t>jit</a:t>
            </a:r>
            <a:r>
              <a:rPr lang="en-IN" dirty="0"/>
              <a:t> compiler in the CLR converts the Microsoft intermediate language(MSIL) into the machine code.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b="1" dirty="0"/>
              <a:t>Class Loader </a:t>
            </a:r>
            <a:r>
              <a:rPr lang="en-IN" dirty="0"/>
              <a:t>:-It is responsible for loading the class After checking the metadata</a:t>
            </a:r>
            <a:r>
              <a:rPr lang="en-US" dirty="0"/>
              <a:t>.</a:t>
            </a:r>
            <a:r>
              <a:rPr lang="en-IN" dirty="0"/>
              <a:t>It performs resource checking, version checking and security checking.</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b="1" dirty="0"/>
              <a:t>Garbage Collector  </a:t>
            </a:r>
            <a:r>
              <a:rPr lang="en-IN" dirty="0"/>
              <a:t>:-It manages the allocation and release of memory for user application.</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906760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4F20-2243-9770-EFB7-C8BACAA6A12A}"/>
              </a:ext>
            </a:extLst>
          </p:cNvPr>
          <p:cNvSpPr>
            <a:spLocks noGrp="1"/>
          </p:cNvSpPr>
          <p:nvPr>
            <p:ph type="title"/>
          </p:nvPr>
        </p:nvSpPr>
        <p:spPr>
          <a:xfrm>
            <a:off x="364732" y="221343"/>
            <a:ext cx="10844373" cy="615553"/>
          </a:xfrm>
        </p:spPr>
        <p:txBody>
          <a:bodyPr/>
          <a:lstStyle/>
          <a:p>
            <a:r>
              <a:rPr lang="en-US" sz="4000" dirty="0"/>
              <a:t>              Singleton pattern over a static class</a:t>
            </a:r>
            <a:endParaRPr lang="en-IN" sz="4000" dirty="0"/>
          </a:p>
        </p:txBody>
      </p:sp>
      <p:sp>
        <p:nvSpPr>
          <p:cNvPr id="3" name="Text Placeholder 2">
            <a:extLst>
              <a:ext uri="{FF2B5EF4-FFF2-40B4-BE49-F238E27FC236}">
                <a16:creationId xmlns:a16="http://schemas.microsoft.com/office/drawing/2014/main" id="{989B2259-25CB-56A5-C18A-91A330DB82D8}"/>
              </a:ext>
            </a:extLst>
          </p:cNvPr>
          <p:cNvSpPr>
            <a:spLocks noGrp="1"/>
          </p:cNvSpPr>
          <p:nvPr>
            <p:ph type="body" sz="quarter" idx="10"/>
          </p:nvPr>
        </p:nvSpPr>
        <p:spPr>
          <a:xfrm>
            <a:off x="775699" y="1220055"/>
            <a:ext cx="10751905" cy="5108825"/>
          </a:xfrm>
        </p:spPr>
        <p:txBody>
          <a:bodyPr/>
          <a:lstStyle/>
          <a:p>
            <a:pPr marL="285750" indent="-285750">
              <a:buFont typeface="Wingdings" panose="05000000000000000000" pitchFamily="2" charset="2"/>
              <a:buChar char="Ø"/>
            </a:pPr>
            <a:r>
              <a:rPr lang="en-IN" dirty="0"/>
              <a:t>It is not possible to inherit from a static class, while it is possible with Singleton pattern if you want to allow it so anyone can inherit from a single class override a method and replace the service </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IN" dirty="0"/>
              <a:t>It is not possible to write an extension method to the static class while it is possible for a Singleton object.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A Singleton can be lazily loaded, While a static class is generally initialized when it is first loaded.</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A singleton objects can clone but not with the static class.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Using Singleton we can use thread synchronization techniques but we can’t do with the static.</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Static classes are hard to test then singleton.</a:t>
            </a:r>
          </a:p>
        </p:txBody>
      </p:sp>
    </p:spTree>
    <p:extLst>
      <p:ext uri="{BB962C8B-B14F-4D97-AF65-F5344CB8AC3E}">
        <p14:creationId xmlns:p14="http://schemas.microsoft.com/office/powerpoint/2010/main" val="1384828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3D04-0097-812C-C499-2B96E430B9C1}"/>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A231384E-B014-E8A5-64FC-4B9CCD5FE1CD}"/>
              </a:ext>
            </a:extLst>
          </p:cNvPr>
          <p:cNvSpPr>
            <a:spLocks noGrp="1"/>
          </p:cNvSpPr>
          <p:nvPr>
            <p:ph type="body" sz="quarter" idx="10"/>
          </p:nvPr>
        </p:nvSpPr>
        <p:spPr/>
        <p:txBody>
          <a:bodyPr/>
          <a:lstStyle/>
          <a:p>
            <a:endParaRPr lang="en-IN"/>
          </a:p>
        </p:txBody>
      </p:sp>
      <p:sp>
        <p:nvSpPr>
          <p:cNvPr id="4" name="Text Placeholder 3">
            <a:extLst>
              <a:ext uri="{FF2B5EF4-FFF2-40B4-BE49-F238E27FC236}">
                <a16:creationId xmlns:a16="http://schemas.microsoft.com/office/drawing/2014/main" id="{1211CAC4-D448-4DC6-2F2C-A546C976F867}"/>
              </a:ext>
            </a:extLst>
          </p:cNvPr>
          <p:cNvSpPr>
            <a:spLocks noGrp="1"/>
          </p:cNvSpPr>
          <p:nvPr>
            <p:ph type="body" sz="quarter" idx="11"/>
          </p:nvPr>
        </p:nvSpPr>
        <p:spPr/>
        <p:txBody>
          <a:bodyPr/>
          <a:lstStyle/>
          <a:p>
            <a:endParaRPr lang="en-IN"/>
          </a:p>
        </p:txBody>
      </p:sp>
      <p:sp>
        <p:nvSpPr>
          <p:cNvPr id="5" name="Text Placeholder 4">
            <a:extLst>
              <a:ext uri="{FF2B5EF4-FFF2-40B4-BE49-F238E27FC236}">
                <a16:creationId xmlns:a16="http://schemas.microsoft.com/office/drawing/2014/main" id="{902150E5-039F-9A82-8CBA-94E012DA9DB1}"/>
              </a:ext>
            </a:extLst>
          </p:cNvPr>
          <p:cNvSpPr>
            <a:spLocks noGrp="1"/>
          </p:cNvSpPr>
          <p:nvPr>
            <p:ph type="body" sz="quarter" idx="12"/>
          </p:nvPr>
        </p:nvSpPr>
        <p:spPr/>
        <p:txBody>
          <a:bodyPr/>
          <a:lstStyle/>
          <a:p>
            <a:endParaRPr lang="en-IN"/>
          </a:p>
        </p:txBody>
      </p:sp>
      <p:sp>
        <p:nvSpPr>
          <p:cNvPr id="6" name="Text Placeholder 5">
            <a:extLst>
              <a:ext uri="{FF2B5EF4-FFF2-40B4-BE49-F238E27FC236}">
                <a16:creationId xmlns:a16="http://schemas.microsoft.com/office/drawing/2014/main" id="{9CFF8A93-A252-EFFA-E776-C57D95276264}"/>
              </a:ext>
            </a:extLst>
          </p:cNvPr>
          <p:cNvSpPr>
            <a:spLocks noGrp="1"/>
          </p:cNvSpPr>
          <p:nvPr>
            <p:ph type="body" sz="quarter" idx="13"/>
          </p:nvPr>
        </p:nvSpPr>
        <p:spPr/>
        <p:txBody>
          <a:bodyPr/>
          <a:lstStyle/>
          <a:p>
            <a:endParaRPr lang="en-IN"/>
          </a:p>
        </p:txBody>
      </p:sp>
      <p:sp>
        <p:nvSpPr>
          <p:cNvPr id="7" name="Text Placeholder 6">
            <a:extLst>
              <a:ext uri="{FF2B5EF4-FFF2-40B4-BE49-F238E27FC236}">
                <a16:creationId xmlns:a16="http://schemas.microsoft.com/office/drawing/2014/main" id="{A465F9F5-EF60-A011-3B97-F65E8462BF6F}"/>
              </a:ext>
            </a:extLst>
          </p:cNvPr>
          <p:cNvSpPr>
            <a:spLocks noGrp="1"/>
          </p:cNvSpPr>
          <p:nvPr>
            <p:ph type="body" sz="quarter" idx="14"/>
          </p:nvPr>
        </p:nvSpPr>
        <p:spPr/>
        <p:txBody>
          <a:bodyPr/>
          <a:lstStyle/>
          <a:p>
            <a:endParaRPr lang="en-IN"/>
          </a:p>
        </p:txBody>
      </p:sp>
      <p:sp>
        <p:nvSpPr>
          <p:cNvPr id="8" name="Text Placeholder 7">
            <a:extLst>
              <a:ext uri="{FF2B5EF4-FFF2-40B4-BE49-F238E27FC236}">
                <a16:creationId xmlns:a16="http://schemas.microsoft.com/office/drawing/2014/main" id="{944DC0E9-0368-749D-E04B-17AE7D7529D4}"/>
              </a:ext>
            </a:extLst>
          </p:cNvPr>
          <p:cNvSpPr>
            <a:spLocks noGrp="1"/>
          </p:cNvSpPr>
          <p:nvPr>
            <p:ph type="body" sz="quarter" idx="15"/>
          </p:nvPr>
        </p:nvSpPr>
        <p:spPr/>
        <p:txBody>
          <a:bodyPr/>
          <a:lstStyle/>
          <a:p>
            <a:endParaRPr lang="en-IN"/>
          </a:p>
        </p:txBody>
      </p:sp>
      <p:sp>
        <p:nvSpPr>
          <p:cNvPr id="9" name="Text Placeholder 8">
            <a:extLst>
              <a:ext uri="{FF2B5EF4-FFF2-40B4-BE49-F238E27FC236}">
                <a16:creationId xmlns:a16="http://schemas.microsoft.com/office/drawing/2014/main" id="{A92F608F-6FA2-4C08-7DB6-7900AEDA58E3}"/>
              </a:ext>
            </a:extLst>
          </p:cNvPr>
          <p:cNvSpPr>
            <a:spLocks noGrp="1"/>
          </p:cNvSpPr>
          <p:nvPr>
            <p:ph type="body" sz="quarter" idx="16"/>
          </p:nvPr>
        </p:nvSpPr>
        <p:spPr>
          <a:xfrm>
            <a:off x="4818930" y="1191039"/>
            <a:ext cx="4554537" cy="321627"/>
          </a:xfrm>
        </p:spPr>
        <p:txBody>
          <a:bodyPr/>
          <a:lstStyle/>
          <a:p>
            <a:r>
              <a:rPr lang="en-US" dirty="0"/>
              <a:t>Debug VS Release	</a:t>
            </a:r>
            <a:endParaRPr lang="en-IN" dirty="0"/>
          </a:p>
        </p:txBody>
      </p:sp>
      <p:sp>
        <p:nvSpPr>
          <p:cNvPr id="10" name="Text Placeholder 9">
            <a:extLst>
              <a:ext uri="{FF2B5EF4-FFF2-40B4-BE49-F238E27FC236}">
                <a16:creationId xmlns:a16="http://schemas.microsoft.com/office/drawing/2014/main" id="{476B87E3-08AB-1201-93C9-58C2517E6134}"/>
              </a:ext>
            </a:extLst>
          </p:cNvPr>
          <p:cNvSpPr>
            <a:spLocks noGrp="1"/>
          </p:cNvSpPr>
          <p:nvPr>
            <p:ph type="body" sz="quarter" idx="17"/>
          </p:nvPr>
        </p:nvSpPr>
        <p:spPr/>
        <p:txBody>
          <a:bodyPr/>
          <a:lstStyle/>
          <a:p>
            <a:r>
              <a:rPr lang="en-US" dirty="0" err="1"/>
              <a:t>Binfolder</a:t>
            </a:r>
            <a:r>
              <a:rPr lang="en-US" dirty="0"/>
              <a:t> VS </a:t>
            </a:r>
            <a:r>
              <a:rPr lang="en-US" dirty="0" err="1"/>
              <a:t>Objfolder</a:t>
            </a:r>
            <a:endParaRPr lang="en-IN" dirty="0"/>
          </a:p>
        </p:txBody>
      </p:sp>
      <p:sp>
        <p:nvSpPr>
          <p:cNvPr id="11" name="Text Placeholder 10">
            <a:extLst>
              <a:ext uri="{FF2B5EF4-FFF2-40B4-BE49-F238E27FC236}">
                <a16:creationId xmlns:a16="http://schemas.microsoft.com/office/drawing/2014/main" id="{CDF463B3-DDBF-7DF6-A9AF-A6FE015B03B0}"/>
              </a:ext>
            </a:extLst>
          </p:cNvPr>
          <p:cNvSpPr>
            <a:spLocks noGrp="1"/>
          </p:cNvSpPr>
          <p:nvPr>
            <p:ph type="body" sz="quarter" idx="18"/>
          </p:nvPr>
        </p:nvSpPr>
        <p:spPr/>
        <p:txBody>
          <a:bodyPr/>
          <a:lstStyle/>
          <a:p>
            <a:r>
              <a:rPr lang="en-US" dirty="0"/>
              <a:t>Build, Rebuild, Clean Commands</a:t>
            </a:r>
            <a:endParaRPr lang="en-IN" dirty="0"/>
          </a:p>
        </p:txBody>
      </p:sp>
      <p:sp>
        <p:nvSpPr>
          <p:cNvPr id="12" name="Text Placeholder 11">
            <a:extLst>
              <a:ext uri="{FF2B5EF4-FFF2-40B4-BE49-F238E27FC236}">
                <a16:creationId xmlns:a16="http://schemas.microsoft.com/office/drawing/2014/main" id="{3D9D52C8-4C6E-2F66-06C2-66B949B6FA02}"/>
              </a:ext>
            </a:extLst>
          </p:cNvPr>
          <p:cNvSpPr>
            <a:spLocks noGrp="1"/>
          </p:cNvSpPr>
          <p:nvPr>
            <p:ph type="body" sz="quarter" idx="19"/>
          </p:nvPr>
        </p:nvSpPr>
        <p:spPr/>
        <p:txBody>
          <a:bodyPr/>
          <a:lstStyle/>
          <a:p>
            <a:r>
              <a:rPr lang="en-US" dirty="0"/>
              <a:t>PDB Files</a:t>
            </a:r>
            <a:endParaRPr lang="en-IN" dirty="0"/>
          </a:p>
        </p:txBody>
      </p:sp>
      <p:sp>
        <p:nvSpPr>
          <p:cNvPr id="13" name="Text Placeholder 12">
            <a:extLst>
              <a:ext uri="{FF2B5EF4-FFF2-40B4-BE49-F238E27FC236}">
                <a16:creationId xmlns:a16="http://schemas.microsoft.com/office/drawing/2014/main" id="{722DD8E6-CFDA-2DDB-8BA8-3962856F9B45}"/>
              </a:ext>
            </a:extLst>
          </p:cNvPr>
          <p:cNvSpPr>
            <a:spLocks noGrp="1"/>
          </p:cNvSpPr>
          <p:nvPr>
            <p:ph type="body" sz="quarter" idx="20"/>
          </p:nvPr>
        </p:nvSpPr>
        <p:spPr/>
        <p:txBody>
          <a:bodyPr/>
          <a:lstStyle/>
          <a:p>
            <a:r>
              <a:rPr lang="en-US" dirty="0"/>
              <a:t>CCM &amp; RCM wrappers</a:t>
            </a:r>
            <a:endParaRPr lang="en-IN" dirty="0"/>
          </a:p>
        </p:txBody>
      </p:sp>
      <p:sp>
        <p:nvSpPr>
          <p:cNvPr id="14" name="Text Placeholder 13">
            <a:extLst>
              <a:ext uri="{FF2B5EF4-FFF2-40B4-BE49-F238E27FC236}">
                <a16:creationId xmlns:a16="http://schemas.microsoft.com/office/drawing/2014/main" id="{B3C6EA88-BBFC-E425-5FD4-AA3A5EE3A2BE}"/>
              </a:ext>
            </a:extLst>
          </p:cNvPr>
          <p:cNvSpPr>
            <a:spLocks noGrp="1"/>
          </p:cNvSpPr>
          <p:nvPr>
            <p:ph type="body" sz="quarter" idx="21"/>
          </p:nvPr>
        </p:nvSpPr>
        <p:spPr>
          <a:xfrm>
            <a:off x="4818930" y="4625891"/>
            <a:ext cx="3061349" cy="321628"/>
          </a:xfrm>
        </p:spPr>
        <p:txBody>
          <a:bodyPr/>
          <a:lstStyle/>
          <a:p>
            <a:r>
              <a:rPr lang="en-US" dirty="0"/>
              <a:t>JIT Compilers</a:t>
            </a:r>
            <a:endParaRPr lang="en-IN" dirty="0"/>
          </a:p>
        </p:txBody>
      </p:sp>
    </p:spTree>
    <p:extLst>
      <p:ext uri="{BB962C8B-B14F-4D97-AF65-F5344CB8AC3E}">
        <p14:creationId xmlns:p14="http://schemas.microsoft.com/office/powerpoint/2010/main" val="2908961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05047B-1D02-5B95-85B4-7E95F62345A7}"/>
              </a:ext>
            </a:extLst>
          </p:cNvPr>
          <p:cNvSpPr>
            <a:spLocks noGrp="1"/>
          </p:cNvSpPr>
          <p:nvPr>
            <p:ph type="body" sz="quarter" idx="10"/>
          </p:nvPr>
        </p:nvSpPr>
        <p:spPr>
          <a:xfrm>
            <a:off x="482885" y="801385"/>
            <a:ext cx="10531012" cy="4685016"/>
          </a:xfrm>
        </p:spPr>
        <p:txBody>
          <a:bodyPr/>
          <a:lstStyle/>
          <a:p>
            <a:endParaRPr lang="en-IN" dirty="0"/>
          </a:p>
        </p:txBody>
      </p:sp>
      <p:graphicFrame>
        <p:nvGraphicFramePr>
          <p:cNvPr id="4" name="Table 4">
            <a:extLst>
              <a:ext uri="{FF2B5EF4-FFF2-40B4-BE49-F238E27FC236}">
                <a16:creationId xmlns:a16="http://schemas.microsoft.com/office/drawing/2014/main" id="{3D87020A-F74D-AF4D-501D-CFC5256C9D9D}"/>
              </a:ext>
            </a:extLst>
          </p:cNvPr>
          <p:cNvGraphicFramePr>
            <a:graphicFrameLocks noGrp="1"/>
          </p:cNvGraphicFramePr>
          <p:nvPr>
            <p:extLst>
              <p:ext uri="{D42A27DB-BD31-4B8C-83A1-F6EECF244321}">
                <p14:modId xmlns:p14="http://schemas.microsoft.com/office/powerpoint/2010/main" val="426069235"/>
              </p:ext>
            </p:extLst>
          </p:nvPr>
        </p:nvGraphicFramePr>
        <p:xfrm>
          <a:off x="482885" y="516276"/>
          <a:ext cx="10531012" cy="4095887"/>
        </p:xfrm>
        <a:graphic>
          <a:graphicData uri="http://schemas.openxmlformats.org/drawingml/2006/table">
            <a:tbl>
              <a:tblPr firstRow="1" bandRow="1">
                <a:tableStyleId>{5C22544A-7EE6-4342-B048-85BDC9FD1C3A}</a:tableStyleId>
              </a:tblPr>
              <a:tblGrid>
                <a:gridCol w="5265506">
                  <a:extLst>
                    <a:ext uri="{9D8B030D-6E8A-4147-A177-3AD203B41FA5}">
                      <a16:colId xmlns:a16="http://schemas.microsoft.com/office/drawing/2014/main" val="716933384"/>
                    </a:ext>
                  </a:extLst>
                </a:gridCol>
                <a:gridCol w="5265506">
                  <a:extLst>
                    <a:ext uri="{9D8B030D-6E8A-4147-A177-3AD203B41FA5}">
                      <a16:colId xmlns:a16="http://schemas.microsoft.com/office/drawing/2014/main" val="911827673"/>
                    </a:ext>
                  </a:extLst>
                </a:gridCol>
              </a:tblGrid>
              <a:tr h="579673">
                <a:tc>
                  <a:txBody>
                    <a:bodyPr/>
                    <a:lstStyle/>
                    <a:p>
                      <a:r>
                        <a:rPr lang="en-US" dirty="0"/>
                        <a:t>                                  Debug</a:t>
                      </a:r>
                      <a:endParaRPr lang="en-IN" dirty="0"/>
                    </a:p>
                  </a:txBody>
                  <a:tcPr/>
                </a:tc>
                <a:tc>
                  <a:txBody>
                    <a:bodyPr/>
                    <a:lstStyle/>
                    <a:p>
                      <a:r>
                        <a:rPr lang="en-US" dirty="0"/>
                        <a:t>                                       Release</a:t>
                      </a:r>
                      <a:endParaRPr lang="en-IN" dirty="0"/>
                    </a:p>
                  </a:txBody>
                  <a:tcPr/>
                </a:tc>
                <a:extLst>
                  <a:ext uri="{0D108BD9-81ED-4DB2-BD59-A6C34878D82A}">
                    <a16:rowId xmlns:a16="http://schemas.microsoft.com/office/drawing/2014/main" val="635604353"/>
                  </a:ext>
                </a:extLst>
              </a:tr>
              <a:tr h="579673">
                <a:tc>
                  <a:txBody>
                    <a:bodyPr/>
                    <a:lstStyle/>
                    <a:p>
                      <a:r>
                        <a:rPr lang="en-IN" dirty="0"/>
                        <a:t>We use debugger for developing application </a:t>
                      </a:r>
                    </a:p>
                  </a:txBody>
                  <a:tcPr/>
                </a:tc>
                <a:tc>
                  <a:txBody>
                    <a:bodyPr/>
                    <a:lstStyle/>
                    <a:p>
                      <a:r>
                        <a:rPr lang="en-IN" dirty="0"/>
                        <a:t>we use release to push .</a:t>
                      </a:r>
                      <a:r>
                        <a:rPr lang="en-IN" dirty="0" err="1"/>
                        <a:t>dll</a:t>
                      </a:r>
                      <a:r>
                        <a:rPr lang="en-IN" dirty="0"/>
                        <a:t> and .exe files to production </a:t>
                      </a:r>
                    </a:p>
                  </a:txBody>
                  <a:tcPr/>
                </a:tc>
                <a:extLst>
                  <a:ext uri="{0D108BD9-81ED-4DB2-BD59-A6C34878D82A}">
                    <a16:rowId xmlns:a16="http://schemas.microsoft.com/office/drawing/2014/main" val="3130317991"/>
                  </a:ext>
                </a:extLst>
              </a:tr>
              <a:tr h="579673">
                <a:tc>
                  <a:txBody>
                    <a:bodyPr/>
                    <a:lstStyle/>
                    <a:p>
                      <a:r>
                        <a:rPr lang="en-IN" dirty="0"/>
                        <a:t>Error detection is main priority </a:t>
                      </a:r>
                    </a:p>
                  </a:txBody>
                  <a:tcPr/>
                </a:tc>
                <a:tc>
                  <a:txBody>
                    <a:bodyPr/>
                    <a:lstStyle/>
                    <a:p>
                      <a:r>
                        <a:rPr lang="en-IN" dirty="0"/>
                        <a:t>Performance is given main priority </a:t>
                      </a:r>
                    </a:p>
                  </a:txBody>
                  <a:tcPr/>
                </a:tc>
                <a:extLst>
                  <a:ext uri="{0D108BD9-81ED-4DB2-BD59-A6C34878D82A}">
                    <a16:rowId xmlns:a16="http://schemas.microsoft.com/office/drawing/2014/main" val="1420289882"/>
                  </a:ext>
                </a:extLst>
              </a:tr>
              <a:tr h="579673">
                <a:tc>
                  <a:txBody>
                    <a:bodyPr/>
                    <a:lstStyle/>
                    <a:p>
                      <a:r>
                        <a:rPr lang="en-IN" dirty="0"/>
                        <a:t>the code is not Optimized</a:t>
                      </a:r>
                    </a:p>
                  </a:txBody>
                  <a:tcPr/>
                </a:tc>
                <a:tc>
                  <a:txBody>
                    <a:bodyPr/>
                    <a:lstStyle/>
                    <a:p>
                      <a:r>
                        <a:rPr lang="en-IN" dirty="0"/>
                        <a:t>The code is optimised </a:t>
                      </a:r>
                    </a:p>
                  </a:txBody>
                  <a:tcPr/>
                </a:tc>
                <a:extLst>
                  <a:ext uri="{0D108BD9-81ED-4DB2-BD59-A6C34878D82A}">
                    <a16:rowId xmlns:a16="http://schemas.microsoft.com/office/drawing/2014/main" val="2022192487"/>
                  </a:ext>
                </a:extLst>
              </a:tr>
              <a:tr h="579673">
                <a:tc>
                  <a:txBody>
                    <a:bodyPr/>
                    <a:lstStyle/>
                    <a:p>
                      <a:r>
                        <a:rPr lang="en-US" dirty="0"/>
                        <a:t>The application will be slow</a:t>
                      </a:r>
                      <a:endParaRPr lang="en-IN" dirty="0"/>
                    </a:p>
                  </a:txBody>
                  <a:tcPr/>
                </a:tc>
                <a:tc>
                  <a:txBody>
                    <a:bodyPr/>
                    <a:lstStyle/>
                    <a:p>
                      <a:r>
                        <a:rPr lang="en-US" dirty="0"/>
                        <a:t>The application will be faster</a:t>
                      </a:r>
                      <a:endParaRPr lang="en-IN" dirty="0"/>
                    </a:p>
                  </a:txBody>
                  <a:tcPr/>
                </a:tc>
                <a:extLst>
                  <a:ext uri="{0D108BD9-81ED-4DB2-BD59-A6C34878D82A}">
                    <a16:rowId xmlns:a16="http://schemas.microsoft.com/office/drawing/2014/main" val="1143388798"/>
                  </a:ext>
                </a:extLst>
              </a:tr>
              <a:tr h="1197522">
                <a:tc>
                  <a:txBody>
                    <a:bodyPr/>
                    <a:lstStyle/>
                    <a:p>
                      <a:r>
                        <a:rPr lang="en-US" dirty="0"/>
                        <a:t>Debug symbols are allowed</a:t>
                      </a:r>
                    </a:p>
                    <a:p>
                      <a:r>
                        <a:rPr lang="en-US" dirty="0"/>
                        <a:t>#if DEBUG </a:t>
                      </a:r>
                    </a:p>
                    <a:p>
                      <a:r>
                        <a:rPr lang="en-US" dirty="0"/>
                        <a:t>      </a:t>
                      </a:r>
                      <a:r>
                        <a:rPr lang="en-US" dirty="0" err="1"/>
                        <a:t>ConsoleWriteLine</a:t>
                      </a:r>
                      <a:r>
                        <a:rPr lang="en-US" dirty="0"/>
                        <a:t>(“hello”);</a:t>
                      </a:r>
                    </a:p>
                    <a:p>
                      <a:r>
                        <a:rPr lang="en-US" dirty="0"/>
                        <a:t>#endif</a:t>
                      </a:r>
                      <a:endParaRPr lang="en-IN" dirty="0"/>
                    </a:p>
                  </a:txBody>
                  <a:tcPr>
                    <a:lnL w="12700" cmpd="sng">
                      <a:noFill/>
                    </a:lnL>
                  </a:tcPr>
                </a:tc>
                <a:tc>
                  <a:txBody>
                    <a:bodyPr/>
                    <a:lstStyle/>
                    <a:p>
                      <a:r>
                        <a:rPr lang="en-US" dirty="0"/>
                        <a:t>All Debug symbols are removed </a:t>
                      </a:r>
                      <a:endParaRPr lang="en-IN" dirty="0"/>
                    </a:p>
                  </a:txBody>
                  <a:tcPr/>
                </a:tc>
                <a:extLst>
                  <a:ext uri="{0D108BD9-81ED-4DB2-BD59-A6C34878D82A}">
                    <a16:rowId xmlns:a16="http://schemas.microsoft.com/office/drawing/2014/main" val="2214615530"/>
                  </a:ext>
                </a:extLst>
              </a:tr>
            </a:tbl>
          </a:graphicData>
        </a:graphic>
      </p:graphicFrame>
    </p:spTree>
    <p:extLst>
      <p:ext uri="{BB962C8B-B14F-4D97-AF65-F5344CB8AC3E}">
        <p14:creationId xmlns:p14="http://schemas.microsoft.com/office/powerpoint/2010/main" val="1442208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1B96-9EB9-F469-B791-47F2F174C485}"/>
              </a:ext>
            </a:extLst>
          </p:cNvPr>
          <p:cNvSpPr>
            <a:spLocks noGrp="1"/>
          </p:cNvSpPr>
          <p:nvPr>
            <p:ph type="title"/>
          </p:nvPr>
        </p:nvSpPr>
        <p:spPr>
          <a:xfrm>
            <a:off x="4114800" y="685800"/>
            <a:ext cx="6892290" cy="1252954"/>
          </a:xfrm>
        </p:spPr>
        <p:txBody>
          <a:bodyPr anchor="t">
            <a:normAutofit/>
          </a:bodyPr>
          <a:lstStyle/>
          <a:p>
            <a:r>
              <a:rPr lang="en-US" sz="3600" dirty="0" err="1"/>
              <a:t>Binfolder</a:t>
            </a:r>
            <a:r>
              <a:rPr lang="en-US" sz="3600" dirty="0"/>
              <a:t>  &amp; </a:t>
            </a:r>
            <a:r>
              <a:rPr lang="en-US" sz="3600" dirty="0" err="1"/>
              <a:t>Objfolder</a:t>
            </a:r>
            <a:endParaRPr lang="en-IN" sz="3600" dirty="0"/>
          </a:p>
        </p:txBody>
      </p:sp>
      <p:sp>
        <p:nvSpPr>
          <p:cNvPr id="8" name="Text Placeholder 2">
            <a:extLst>
              <a:ext uri="{FF2B5EF4-FFF2-40B4-BE49-F238E27FC236}">
                <a16:creationId xmlns:a16="http://schemas.microsoft.com/office/drawing/2014/main" id="{44C5255B-7310-2BE2-5458-27CD5981412D}"/>
              </a:ext>
            </a:extLst>
          </p:cNvPr>
          <p:cNvSpPr>
            <a:spLocks noGrp="1"/>
          </p:cNvSpPr>
          <p:nvPr>
            <p:ph type="body" sz="quarter" idx="17"/>
          </p:nvPr>
        </p:nvSpPr>
        <p:spPr>
          <a:xfrm>
            <a:off x="2606040" y="2286000"/>
            <a:ext cx="8766810" cy="3657600"/>
          </a:xfrm>
        </p:spPr>
        <p:txBody>
          <a:bodyPr/>
          <a:lstStyle/>
          <a:p>
            <a:pPr marL="285750" indent="-285750">
              <a:buFont typeface="Wingdings" panose="05000000000000000000" pitchFamily="2" charset="2"/>
              <a:buChar char="Ø"/>
            </a:pPr>
            <a:r>
              <a:rPr lang="en-US" dirty="0"/>
              <a:t>Obj folder </a:t>
            </a:r>
            <a:r>
              <a:rPr lang="en-US" dirty="0" err="1"/>
              <a:t>cantains</a:t>
            </a:r>
            <a:r>
              <a:rPr lang="en-US" dirty="0"/>
              <a:t> temporary files created during compilation where as Bin folder </a:t>
            </a:r>
            <a:r>
              <a:rPr lang="en-US" dirty="0" err="1"/>
              <a:t>cantains</a:t>
            </a:r>
            <a:r>
              <a:rPr lang="en-US" dirty="0"/>
              <a:t> exe and </a:t>
            </a:r>
            <a:r>
              <a:rPr lang="en-US" dirty="0" err="1"/>
              <a:t>dll</a:t>
            </a:r>
            <a:r>
              <a:rPr lang="en-US" dirty="0"/>
              <a:t> files combined.</a:t>
            </a:r>
          </a:p>
          <a:p>
            <a:pPr marL="285750" indent="-285750">
              <a:buFont typeface="Wingdings" panose="05000000000000000000" pitchFamily="2" charset="2"/>
              <a:buChar char="Ø"/>
            </a:pPr>
            <a:r>
              <a:rPr lang="en-US" dirty="0"/>
              <a:t>By having obj folder incremental compilation happen.</a:t>
            </a:r>
          </a:p>
          <a:p>
            <a:pPr marL="285750" indent="-285750">
              <a:buFont typeface="Wingdings" panose="05000000000000000000" pitchFamily="2" charset="2"/>
              <a:buChar char="Ø"/>
            </a:pPr>
            <a:endParaRPr lang="en-US" dirty="0"/>
          </a:p>
        </p:txBody>
      </p:sp>
      <p:pic>
        <p:nvPicPr>
          <p:cNvPr id="6" name="Picture 5" descr="Diagram&#10;&#10;Description automatically generated">
            <a:extLst>
              <a:ext uri="{FF2B5EF4-FFF2-40B4-BE49-F238E27FC236}">
                <a16:creationId xmlns:a16="http://schemas.microsoft.com/office/drawing/2014/main" id="{469370E7-A1ED-50D8-FE0A-32FEF8B82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375" y="3326130"/>
            <a:ext cx="6454139" cy="2457450"/>
          </a:xfrm>
          <a:prstGeom prst="rect">
            <a:avLst/>
          </a:prstGeom>
        </p:spPr>
      </p:pic>
    </p:spTree>
    <p:extLst>
      <p:ext uri="{BB962C8B-B14F-4D97-AF65-F5344CB8AC3E}">
        <p14:creationId xmlns:p14="http://schemas.microsoft.com/office/powerpoint/2010/main" val="74377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C388-72CA-EE69-D635-6A729684CB8F}"/>
              </a:ext>
            </a:extLst>
          </p:cNvPr>
          <p:cNvSpPr>
            <a:spLocks noGrp="1"/>
          </p:cNvSpPr>
          <p:nvPr>
            <p:ph type="title"/>
          </p:nvPr>
        </p:nvSpPr>
        <p:spPr>
          <a:xfrm>
            <a:off x="662940" y="829270"/>
            <a:ext cx="10218419" cy="923330"/>
          </a:xfrm>
        </p:spPr>
        <p:txBody>
          <a:bodyPr/>
          <a:lstStyle/>
          <a:p>
            <a:r>
              <a:rPr lang="en-US" dirty="0"/>
              <a:t>Build , Rebuild , Clean Commands</a:t>
            </a:r>
            <a:endParaRPr lang="en-IN" dirty="0"/>
          </a:p>
        </p:txBody>
      </p:sp>
      <p:sp>
        <p:nvSpPr>
          <p:cNvPr id="3" name="Text Placeholder 2">
            <a:extLst>
              <a:ext uri="{FF2B5EF4-FFF2-40B4-BE49-F238E27FC236}">
                <a16:creationId xmlns:a16="http://schemas.microsoft.com/office/drawing/2014/main" id="{1CDC4F77-4C2F-BDBE-770E-C56C634C8B9A}"/>
              </a:ext>
            </a:extLst>
          </p:cNvPr>
          <p:cNvSpPr>
            <a:spLocks noGrp="1"/>
          </p:cNvSpPr>
          <p:nvPr>
            <p:ph type="body" sz="quarter" idx="10"/>
          </p:nvPr>
        </p:nvSpPr>
        <p:spPr>
          <a:xfrm>
            <a:off x="662939" y="2386044"/>
            <a:ext cx="10218419" cy="3531870"/>
          </a:xfrm>
        </p:spPr>
        <p:txBody>
          <a:bodyPr/>
          <a:lstStyle/>
          <a:p>
            <a:pPr marL="285750" indent="-285750">
              <a:buFont typeface="Wingdings" panose="05000000000000000000" pitchFamily="2" charset="2"/>
              <a:buChar char="Ø"/>
            </a:pPr>
            <a:r>
              <a:rPr lang="en-US" dirty="0"/>
              <a:t>BUILD :If there is change in files it will build otherwise it won’t build.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IN" dirty="0"/>
              <a:t>REBUILD: Irrespective of changes happened or not it will rebuild the solution.</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In this first it will clean all files and then build from scratch.</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CLEAN : It will clean all the </a:t>
            </a:r>
            <a:r>
              <a:rPr lang="en-IN" dirty="0" err="1"/>
              <a:t>dll</a:t>
            </a:r>
            <a:r>
              <a:rPr lang="en-IN" dirty="0"/>
              <a:t> or exe files in library &amp; classes.</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869328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3AD2-E406-17C4-1B1D-94BFDD0F37CB}"/>
              </a:ext>
            </a:extLst>
          </p:cNvPr>
          <p:cNvSpPr>
            <a:spLocks noGrp="1"/>
          </p:cNvSpPr>
          <p:nvPr>
            <p:ph type="title"/>
          </p:nvPr>
        </p:nvSpPr>
        <p:spPr/>
        <p:txBody>
          <a:bodyPr/>
          <a:lstStyle/>
          <a:p>
            <a:r>
              <a:rPr lang="en-US" dirty="0"/>
              <a:t>Contents</a:t>
            </a:r>
            <a:endParaRPr lang="en-IN" dirty="0"/>
          </a:p>
        </p:txBody>
      </p:sp>
      <p:sp>
        <p:nvSpPr>
          <p:cNvPr id="3" name="Text Placeholder 2">
            <a:extLst>
              <a:ext uri="{FF2B5EF4-FFF2-40B4-BE49-F238E27FC236}">
                <a16:creationId xmlns:a16="http://schemas.microsoft.com/office/drawing/2014/main" id="{5575C048-4111-31A5-DE38-00E18AF8277F}"/>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A6079A5B-5FE1-B89D-AFE1-9958F3BE24AF}"/>
              </a:ext>
            </a:extLst>
          </p:cNvPr>
          <p:cNvSpPr>
            <a:spLocks noGrp="1"/>
          </p:cNvSpPr>
          <p:nvPr>
            <p:ph type="body" sz="quarter" idx="11"/>
          </p:nvPr>
        </p:nvSpPr>
        <p:spPr/>
        <p:txBody>
          <a:bodyPr/>
          <a:lstStyle/>
          <a:p>
            <a:endParaRPr lang="en-IN"/>
          </a:p>
        </p:txBody>
      </p:sp>
      <p:sp>
        <p:nvSpPr>
          <p:cNvPr id="5" name="Text Placeholder 4">
            <a:extLst>
              <a:ext uri="{FF2B5EF4-FFF2-40B4-BE49-F238E27FC236}">
                <a16:creationId xmlns:a16="http://schemas.microsoft.com/office/drawing/2014/main" id="{C8213884-C568-3B1F-F604-5EE9E5D3147E}"/>
              </a:ext>
            </a:extLst>
          </p:cNvPr>
          <p:cNvSpPr>
            <a:spLocks noGrp="1"/>
          </p:cNvSpPr>
          <p:nvPr>
            <p:ph type="body" sz="quarter" idx="12"/>
          </p:nvPr>
        </p:nvSpPr>
        <p:spPr/>
        <p:txBody>
          <a:bodyPr/>
          <a:lstStyle/>
          <a:p>
            <a:endParaRPr lang="en-IN"/>
          </a:p>
        </p:txBody>
      </p:sp>
      <p:sp>
        <p:nvSpPr>
          <p:cNvPr id="6" name="Text Placeholder 5">
            <a:extLst>
              <a:ext uri="{FF2B5EF4-FFF2-40B4-BE49-F238E27FC236}">
                <a16:creationId xmlns:a16="http://schemas.microsoft.com/office/drawing/2014/main" id="{EFFD653B-378E-6960-A9F2-B5CE387FFB98}"/>
              </a:ext>
            </a:extLst>
          </p:cNvPr>
          <p:cNvSpPr>
            <a:spLocks noGrp="1"/>
          </p:cNvSpPr>
          <p:nvPr>
            <p:ph type="body" sz="quarter" idx="13"/>
          </p:nvPr>
        </p:nvSpPr>
        <p:spPr/>
        <p:txBody>
          <a:bodyPr/>
          <a:lstStyle/>
          <a:p>
            <a:endParaRPr lang="en-IN"/>
          </a:p>
        </p:txBody>
      </p:sp>
      <p:sp>
        <p:nvSpPr>
          <p:cNvPr id="9" name="Text Placeholder 8">
            <a:extLst>
              <a:ext uri="{FF2B5EF4-FFF2-40B4-BE49-F238E27FC236}">
                <a16:creationId xmlns:a16="http://schemas.microsoft.com/office/drawing/2014/main" id="{48D745AC-197B-C1F7-6D70-5478685DEBE0}"/>
              </a:ext>
            </a:extLst>
          </p:cNvPr>
          <p:cNvSpPr>
            <a:spLocks noGrp="1"/>
          </p:cNvSpPr>
          <p:nvPr>
            <p:ph type="body" sz="quarter" idx="16"/>
          </p:nvPr>
        </p:nvSpPr>
        <p:spPr/>
        <p:txBody>
          <a:bodyPr/>
          <a:lstStyle/>
          <a:p>
            <a:r>
              <a:rPr lang="en-US" dirty="0"/>
              <a:t>Framework		</a:t>
            </a:r>
            <a:endParaRPr lang="en-IN" dirty="0"/>
          </a:p>
        </p:txBody>
      </p:sp>
      <p:sp>
        <p:nvSpPr>
          <p:cNvPr id="10" name="Text Placeholder 9">
            <a:extLst>
              <a:ext uri="{FF2B5EF4-FFF2-40B4-BE49-F238E27FC236}">
                <a16:creationId xmlns:a16="http://schemas.microsoft.com/office/drawing/2014/main" id="{76FA9F4D-9CEF-14C9-A088-E0B0037CEF3F}"/>
              </a:ext>
            </a:extLst>
          </p:cNvPr>
          <p:cNvSpPr>
            <a:spLocks noGrp="1"/>
          </p:cNvSpPr>
          <p:nvPr>
            <p:ph type="body" sz="quarter" idx="17"/>
          </p:nvPr>
        </p:nvSpPr>
        <p:spPr/>
        <p:txBody>
          <a:bodyPr/>
          <a:lstStyle/>
          <a:p>
            <a:r>
              <a:rPr lang="en-US" dirty="0"/>
              <a:t>Framework VS Library</a:t>
            </a:r>
            <a:endParaRPr lang="en-IN" dirty="0"/>
          </a:p>
        </p:txBody>
      </p:sp>
      <p:sp>
        <p:nvSpPr>
          <p:cNvPr id="11" name="Text Placeholder 10">
            <a:extLst>
              <a:ext uri="{FF2B5EF4-FFF2-40B4-BE49-F238E27FC236}">
                <a16:creationId xmlns:a16="http://schemas.microsoft.com/office/drawing/2014/main" id="{BED5EEA3-D450-CECF-6702-E06A9B326191}"/>
              </a:ext>
            </a:extLst>
          </p:cNvPr>
          <p:cNvSpPr>
            <a:spLocks noGrp="1"/>
          </p:cNvSpPr>
          <p:nvPr>
            <p:ph type="body" sz="quarter" idx="18"/>
          </p:nvPr>
        </p:nvSpPr>
        <p:spPr/>
        <p:txBody>
          <a:bodyPr/>
          <a:lstStyle/>
          <a:p>
            <a:r>
              <a:rPr lang="en-US" dirty="0"/>
              <a:t>Visual Basic</a:t>
            </a:r>
            <a:endParaRPr lang="en-IN" dirty="0"/>
          </a:p>
        </p:txBody>
      </p:sp>
      <p:sp>
        <p:nvSpPr>
          <p:cNvPr id="12" name="Text Placeholder 11">
            <a:extLst>
              <a:ext uri="{FF2B5EF4-FFF2-40B4-BE49-F238E27FC236}">
                <a16:creationId xmlns:a16="http://schemas.microsoft.com/office/drawing/2014/main" id="{EEF7012D-7D63-7042-6D31-9C726FF1A2F0}"/>
              </a:ext>
            </a:extLst>
          </p:cNvPr>
          <p:cNvSpPr>
            <a:spLocks noGrp="1"/>
          </p:cNvSpPr>
          <p:nvPr>
            <p:ph type="body" sz="quarter" idx="19"/>
          </p:nvPr>
        </p:nvSpPr>
        <p:spPr/>
        <p:txBody>
          <a:bodyPr/>
          <a:lstStyle/>
          <a:p>
            <a:r>
              <a:rPr lang="en-US" dirty="0"/>
              <a:t>IS .NET a Platform dependent ?</a:t>
            </a:r>
            <a:endParaRPr lang="en-IN" dirty="0"/>
          </a:p>
        </p:txBody>
      </p:sp>
    </p:spTree>
    <p:extLst>
      <p:ext uri="{BB962C8B-B14F-4D97-AF65-F5344CB8AC3E}">
        <p14:creationId xmlns:p14="http://schemas.microsoft.com/office/powerpoint/2010/main" val="1392213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3A6E-2779-D7D9-680B-F7C7A22D219B}"/>
              </a:ext>
            </a:extLst>
          </p:cNvPr>
          <p:cNvSpPr>
            <a:spLocks noGrp="1"/>
          </p:cNvSpPr>
          <p:nvPr>
            <p:ph type="title"/>
          </p:nvPr>
        </p:nvSpPr>
        <p:spPr>
          <a:xfrm>
            <a:off x="457199" y="710090"/>
            <a:ext cx="10197101" cy="1846659"/>
          </a:xfrm>
        </p:spPr>
        <p:txBody>
          <a:bodyPr/>
          <a:lstStyle/>
          <a:p>
            <a:r>
              <a:rPr lang="en-US" dirty="0"/>
              <a:t>   Rebuild VS Clean + Build</a:t>
            </a:r>
            <a:endParaRPr lang="en-IN" dirty="0"/>
          </a:p>
        </p:txBody>
      </p:sp>
      <p:sp>
        <p:nvSpPr>
          <p:cNvPr id="3" name="Text Placeholder 2">
            <a:extLst>
              <a:ext uri="{FF2B5EF4-FFF2-40B4-BE49-F238E27FC236}">
                <a16:creationId xmlns:a16="http://schemas.microsoft.com/office/drawing/2014/main" id="{7219C8B0-1E29-1624-337A-81684AD3F362}"/>
              </a:ext>
            </a:extLst>
          </p:cNvPr>
          <p:cNvSpPr>
            <a:spLocks noGrp="1"/>
          </p:cNvSpPr>
          <p:nvPr>
            <p:ph type="body" sz="quarter" idx="10"/>
          </p:nvPr>
        </p:nvSpPr>
        <p:spPr>
          <a:xfrm>
            <a:off x="457200" y="1880171"/>
            <a:ext cx="10864921" cy="3863083"/>
          </a:xfrm>
        </p:spPr>
        <p:txBody>
          <a:bodyPr/>
          <a:lstStyle/>
          <a:p>
            <a:r>
              <a:rPr lang="en-US" dirty="0"/>
              <a:t>                                                                         </a:t>
            </a:r>
          </a:p>
          <a:p>
            <a:r>
              <a:rPr lang="en-US" dirty="0"/>
              <a:t>                                                                                 </a:t>
            </a:r>
            <a:r>
              <a:rPr lang="en-US" sz="2000" b="1" dirty="0"/>
              <a:t>Rebuild </a:t>
            </a:r>
          </a:p>
          <a:p>
            <a:r>
              <a:rPr lang="en-US" dirty="0"/>
              <a:t>   clean project 1 ---------&gt; build project 1 ---------</a:t>
            </a:r>
            <a:r>
              <a:rPr lang="en-US" dirty="0">
                <a:sym typeface="Wingdings" panose="05000000000000000000" pitchFamily="2" charset="2"/>
              </a:rPr>
              <a:t>&gt; Clean project 2---------------&gt; build project2.</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sz="2000" b="1" dirty="0">
                <a:sym typeface="Wingdings" panose="05000000000000000000" pitchFamily="2" charset="2"/>
              </a:rPr>
              <a:t>Clean + Build</a:t>
            </a:r>
          </a:p>
          <a:p>
            <a:endParaRPr lang="en-US" sz="2000" b="1" dirty="0">
              <a:sym typeface="Wingdings" panose="05000000000000000000" pitchFamily="2" charset="2"/>
            </a:endParaRPr>
          </a:p>
          <a:p>
            <a:r>
              <a:rPr lang="en-US" sz="2000" dirty="0"/>
              <a:t> clean project 1 ---------&gt; clean project 2 ---------</a:t>
            </a:r>
            <a:r>
              <a:rPr lang="en-US" sz="2000" dirty="0">
                <a:sym typeface="Wingdings" panose="05000000000000000000" pitchFamily="2" charset="2"/>
              </a:rPr>
              <a:t>&gt; Build project 1---------------&gt; build project2.</a:t>
            </a:r>
          </a:p>
          <a:p>
            <a:endParaRPr lang="en-US" sz="2000" b="1" dirty="0">
              <a:sym typeface="Wingdings" panose="05000000000000000000" pitchFamily="2" charset="2"/>
            </a:endParaRPr>
          </a:p>
          <a:p>
            <a:r>
              <a:rPr lang="en-US" sz="2000" b="1" dirty="0">
                <a:sym typeface="Wingdings" panose="05000000000000000000" pitchFamily="2" charset="2"/>
              </a:rPr>
              <a:t> </a:t>
            </a:r>
            <a:endParaRPr lang="en-US" sz="2000" b="1" dirty="0"/>
          </a:p>
        </p:txBody>
      </p:sp>
    </p:spTree>
    <p:extLst>
      <p:ext uri="{BB962C8B-B14F-4D97-AF65-F5344CB8AC3E}">
        <p14:creationId xmlns:p14="http://schemas.microsoft.com/office/powerpoint/2010/main" val="1434919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3986-7CE9-32A4-056F-A391F40AC6A2}"/>
              </a:ext>
            </a:extLst>
          </p:cNvPr>
          <p:cNvSpPr>
            <a:spLocks noGrp="1"/>
          </p:cNvSpPr>
          <p:nvPr>
            <p:ph type="title"/>
          </p:nvPr>
        </p:nvSpPr>
        <p:spPr>
          <a:xfrm>
            <a:off x="1186666" y="448270"/>
            <a:ext cx="7450138" cy="923330"/>
          </a:xfrm>
        </p:spPr>
        <p:txBody>
          <a:bodyPr/>
          <a:lstStyle/>
          <a:p>
            <a:r>
              <a:rPr lang="en-US" dirty="0"/>
              <a:t>            PDB files</a:t>
            </a:r>
            <a:endParaRPr lang="en-IN" dirty="0"/>
          </a:p>
        </p:txBody>
      </p:sp>
      <p:sp>
        <p:nvSpPr>
          <p:cNvPr id="3" name="Text Placeholder 2">
            <a:extLst>
              <a:ext uri="{FF2B5EF4-FFF2-40B4-BE49-F238E27FC236}">
                <a16:creationId xmlns:a16="http://schemas.microsoft.com/office/drawing/2014/main" id="{7B4CCD52-CFD3-8AE8-D639-7DA6D6E05B30}"/>
              </a:ext>
            </a:extLst>
          </p:cNvPr>
          <p:cNvSpPr>
            <a:spLocks noGrp="1"/>
          </p:cNvSpPr>
          <p:nvPr>
            <p:ph type="body" sz="quarter" idx="10"/>
          </p:nvPr>
        </p:nvSpPr>
        <p:spPr>
          <a:xfrm>
            <a:off x="457200" y="1684961"/>
            <a:ext cx="10608067" cy="3965825"/>
          </a:xfrm>
        </p:spPr>
        <p:txBody>
          <a:bodyPr/>
          <a:lstStyle/>
          <a:p>
            <a:pPr marL="285750" indent="-285750">
              <a:buFont typeface="Wingdings" panose="05000000000000000000" pitchFamily="2" charset="2"/>
              <a:buChar char="Ø"/>
            </a:pPr>
            <a:r>
              <a:rPr lang="en-IN" dirty="0"/>
              <a:t>It is a binary file contains information released by debugger.</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IN" dirty="0"/>
              <a:t>This files are generated by compiler when building a programme and can be used by debugger to help developers fix issues in code.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IN" dirty="0"/>
              <a:t>it contains information such as function names, location of variables and other metadata that allows a debugger to match the compiled code with source code.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IN" dirty="0"/>
              <a:t>If </a:t>
            </a:r>
            <a:r>
              <a:rPr lang="en-IN" dirty="0" err="1"/>
              <a:t>pdb</a:t>
            </a:r>
            <a:r>
              <a:rPr lang="en-IN" dirty="0"/>
              <a:t> file is removed, it won't affect the functionality of compiled program. the program run normally without </a:t>
            </a:r>
            <a:r>
              <a:rPr lang="en-IN" dirty="0" err="1"/>
              <a:t>pdb</a:t>
            </a:r>
            <a:r>
              <a:rPr lang="en-IN" dirty="0"/>
              <a:t>. But, the debugger will not have the access to information which results hard to fix bugs. Also </a:t>
            </a:r>
            <a:r>
              <a:rPr lang="en-IN" dirty="0" err="1"/>
              <a:t>pdb</a:t>
            </a:r>
            <a:r>
              <a:rPr lang="en-IN" dirty="0"/>
              <a:t> file provide meaningful stack traces so removing it may result less informative error messages. </a:t>
            </a:r>
            <a:endParaRPr lang="en-US"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0748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241AD-7ABF-9497-87A3-8D6F73818CEB}"/>
              </a:ext>
            </a:extLst>
          </p:cNvPr>
          <p:cNvSpPr>
            <a:spLocks noGrp="1"/>
          </p:cNvSpPr>
          <p:nvPr>
            <p:ph type="title"/>
          </p:nvPr>
        </p:nvSpPr>
        <p:spPr>
          <a:xfrm>
            <a:off x="642135" y="545703"/>
            <a:ext cx="9077218" cy="923330"/>
          </a:xfrm>
        </p:spPr>
        <p:txBody>
          <a:bodyPr/>
          <a:lstStyle/>
          <a:p>
            <a:r>
              <a:rPr lang="en-US" dirty="0"/>
              <a:t>Com </a:t>
            </a:r>
            <a:r>
              <a:rPr lang="en-US" dirty="0" err="1"/>
              <a:t>Collable</a:t>
            </a:r>
            <a:r>
              <a:rPr lang="en-US" dirty="0"/>
              <a:t> Wrapper(</a:t>
            </a:r>
            <a:r>
              <a:rPr lang="en-US" dirty="0" err="1"/>
              <a:t>ccw</a:t>
            </a:r>
            <a:r>
              <a:rPr lang="en-US" dirty="0"/>
              <a:t>)</a:t>
            </a:r>
            <a:endParaRPr lang="en-IN" dirty="0"/>
          </a:p>
        </p:txBody>
      </p:sp>
      <p:sp>
        <p:nvSpPr>
          <p:cNvPr id="3" name="Text Placeholder 2">
            <a:extLst>
              <a:ext uri="{FF2B5EF4-FFF2-40B4-BE49-F238E27FC236}">
                <a16:creationId xmlns:a16="http://schemas.microsoft.com/office/drawing/2014/main" id="{74F81BE7-11AF-0EFF-C561-3695C478A48B}"/>
              </a:ext>
            </a:extLst>
          </p:cNvPr>
          <p:cNvSpPr>
            <a:spLocks noGrp="1"/>
          </p:cNvSpPr>
          <p:nvPr>
            <p:ph type="body" sz="quarter" idx="10"/>
          </p:nvPr>
        </p:nvSpPr>
        <p:spPr>
          <a:xfrm>
            <a:off x="457199" y="1756881"/>
            <a:ext cx="10721083" cy="3729519"/>
          </a:xfrm>
        </p:spPr>
        <p:txBody>
          <a:bodyPr/>
          <a:lstStyle/>
          <a:p>
            <a:pPr marL="285750" indent="-285750">
              <a:buFont typeface="Wingdings" panose="05000000000000000000" pitchFamily="2" charset="2"/>
              <a:buChar char="Ø"/>
            </a:pPr>
            <a:r>
              <a:rPr lang="en-IN" dirty="0"/>
              <a:t>It is used for interoperability between </a:t>
            </a:r>
            <a:r>
              <a:rPr lang="en-IN" dirty="0" err="1"/>
              <a:t>.Net</a:t>
            </a:r>
            <a:r>
              <a:rPr lang="en-IN" dirty="0"/>
              <a:t> and unmanaged code in com environment.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It creates exactly one </a:t>
            </a:r>
            <a:r>
              <a:rPr lang="en-IN" dirty="0" err="1"/>
              <a:t>ccw</a:t>
            </a:r>
            <a:r>
              <a:rPr lang="en-IN" dirty="0"/>
              <a:t> for a managed </a:t>
            </a:r>
            <a:r>
              <a:rPr lang="en-IN" dirty="0" err="1"/>
              <a:t>obj</a:t>
            </a:r>
            <a:r>
              <a:rPr lang="en-IN" dirty="0"/>
              <a:t>, regardless of number of com clients requesting services.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pic>
        <p:nvPicPr>
          <p:cNvPr id="4" name="Picture 3" descr="Diagram&#10;&#10;Description automatically generated">
            <a:extLst>
              <a:ext uri="{FF2B5EF4-FFF2-40B4-BE49-F238E27FC236}">
                <a16:creationId xmlns:a16="http://schemas.microsoft.com/office/drawing/2014/main" id="{E74F8601-391C-39CE-3788-604A1461B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480" y="3086100"/>
            <a:ext cx="8446770" cy="2816916"/>
          </a:xfrm>
          <a:prstGeom prst="rect">
            <a:avLst/>
          </a:prstGeom>
        </p:spPr>
      </p:pic>
    </p:spTree>
    <p:extLst>
      <p:ext uri="{BB962C8B-B14F-4D97-AF65-F5344CB8AC3E}">
        <p14:creationId xmlns:p14="http://schemas.microsoft.com/office/powerpoint/2010/main" val="129302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CAB58-0811-78D1-8672-7474F8EF3323}"/>
              </a:ext>
            </a:extLst>
          </p:cNvPr>
          <p:cNvSpPr>
            <a:spLocks noGrp="1"/>
          </p:cNvSpPr>
          <p:nvPr>
            <p:ph type="title"/>
          </p:nvPr>
        </p:nvSpPr>
        <p:spPr>
          <a:xfrm>
            <a:off x="651510" y="448270"/>
            <a:ext cx="10572749" cy="1846659"/>
          </a:xfrm>
        </p:spPr>
        <p:txBody>
          <a:bodyPr/>
          <a:lstStyle/>
          <a:p>
            <a:r>
              <a:rPr lang="en-US" dirty="0"/>
              <a:t>Runtime </a:t>
            </a:r>
            <a:r>
              <a:rPr lang="en-US" dirty="0" err="1"/>
              <a:t>Collable</a:t>
            </a:r>
            <a:r>
              <a:rPr lang="en-US" dirty="0"/>
              <a:t> Wrapper</a:t>
            </a:r>
            <a:endParaRPr lang="en-IN" dirty="0"/>
          </a:p>
        </p:txBody>
      </p:sp>
      <p:sp>
        <p:nvSpPr>
          <p:cNvPr id="3" name="Text Placeholder 2">
            <a:extLst>
              <a:ext uri="{FF2B5EF4-FFF2-40B4-BE49-F238E27FC236}">
                <a16:creationId xmlns:a16="http://schemas.microsoft.com/office/drawing/2014/main" id="{283C054C-FE9C-1F1E-89EE-5E40E47EC067}"/>
              </a:ext>
            </a:extLst>
          </p:cNvPr>
          <p:cNvSpPr>
            <a:spLocks noGrp="1"/>
          </p:cNvSpPr>
          <p:nvPr>
            <p:ph type="body" sz="quarter" idx="10"/>
          </p:nvPr>
        </p:nvSpPr>
        <p:spPr>
          <a:xfrm>
            <a:off x="651510" y="1520190"/>
            <a:ext cx="10888980" cy="3966210"/>
          </a:xfrm>
        </p:spPr>
        <p:txBody>
          <a:bodyPr/>
          <a:lstStyle/>
          <a:p>
            <a:pPr marL="285750" indent="-285750">
              <a:buFont typeface="Wingdings" panose="05000000000000000000" pitchFamily="2" charset="2"/>
              <a:buChar char="Ø"/>
            </a:pPr>
            <a:r>
              <a:rPr lang="en-US" dirty="0"/>
              <a:t>RCM is used for interoperability between </a:t>
            </a:r>
            <a:r>
              <a:rPr lang="en-US" dirty="0" err="1"/>
              <a:t>.Net</a:t>
            </a:r>
            <a:r>
              <a:rPr lang="en-US" dirty="0"/>
              <a:t> and Unmanaged code in CLR environment.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It creates exactly one RCW for each  com obj, regardless of </a:t>
            </a:r>
            <a:r>
              <a:rPr lang="en-US" dirty="0" err="1"/>
              <a:t>no.of</a:t>
            </a:r>
            <a:r>
              <a:rPr lang="en-US" dirty="0"/>
              <a:t> reference that exist on that obj.  </a:t>
            </a:r>
            <a:endParaRPr lang="en-IN" dirty="0"/>
          </a:p>
        </p:txBody>
      </p:sp>
      <p:pic>
        <p:nvPicPr>
          <p:cNvPr id="4" name="Picture 3" descr="Diagram&#10;&#10;Description automatically generated">
            <a:extLst>
              <a:ext uri="{FF2B5EF4-FFF2-40B4-BE49-F238E27FC236}">
                <a16:creationId xmlns:a16="http://schemas.microsoft.com/office/drawing/2014/main" id="{11F10E39-A0C4-F415-1C23-4980F5C18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740" y="3167616"/>
            <a:ext cx="8972549" cy="2790911"/>
          </a:xfrm>
          <a:prstGeom prst="rect">
            <a:avLst/>
          </a:prstGeom>
        </p:spPr>
      </p:pic>
    </p:spTree>
    <p:extLst>
      <p:ext uri="{BB962C8B-B14F-4D97-AF65-F5344CB8AC3E}">
        <p14:creationId xmlns:p14="http://schemas.microsoft.com/office/powerpoint/2010/main" val="1612505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1DA8497-F8FD-7534-AC2C-28D10BCB4EEB}"/>
              </a:ext>
            </a:extLst>
          </p:cNvPr>
          <p:cNvSpPr>
            <a:spLocks noGrp="1"/>
          </p:cNvSpPr>
          <p:nvPr>
            <p:ph type="title"/>
          </p:nvPr>
        </p:nvSpPr>
        <p:spPr>
          <a:xfrm>
            <a:off x="3651154" y="2161169"/>
            <a:ext cx="5764213" cy="1846659"/>
          </a:xfrm>
        </p:spPr>
        <p:txBody>
          <a:bodyPr/>
          <a:lstStyle/>
          <a:p>
            <a:r>
              <a:rPr lang="en-US" dirty="0"/>
              <a:t>Topics Discussed on Feb7</a:t>
            </a:r>
          </a:p>
        </p:txBody>
      </p:sp>
    </p:spTree>
    <p:extLst>
      <p:ext uri="{BB962C8B-B14F-4D97-AF65-F5344CB8AC3E}">
        <p14:creationId xmlns:p14="http://schemas.microsoft.com/office/powerpoint/2010/main" val="29990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25BE-0957-F216-E3D5-65C010427020}"/>
              </a:ext>
            </a:extLst>
          </p:cNvPr>
          <p:cNvSpPr>
            <a:spLocks noGrp="1"/>
          </p:cNvSpPr>
          <p:nvPr>
            <p:ph type="title"/>
          </p:nvPr>
        </p:nvSpPr>
        <p:spPr>
          <a:xfrm>
            <a:off x="92467" y="1191039"/>
            <a:ext cx="3399519" cy="1846659"/>
          </a:xfrm>
        </p:spPr>
        <p:txBody>
          <a:bodyPr/>
          <a:lstStyle/>
          <a:p>
            <a:r>
              <a:rPr lang="en-US" dirty="0"/>
              <a:t>CONTENTS</a:t>
            </a:r>
            <a:endParaRPr lang="en-IN" dirty="0"/>
          </a:p>
        </p:txBody>
      </p:sp>
      <p:sp>
        <p:nvSpPr>
          <p:cNvPr id="3" name="Text Placeholder 2">
            <a:extLst>
              <a:ext uri="{FF2B5EF4-FFF2-40B4-BE49-F238E27FC236}">
                <a16:creationId xmlns:a16="http://schemas.microsoft.com/office/drawing/2014/main" id="{B2D78F5A-356C-78D8-BD10-E66D72D0FF2E}"/>
              </a:ext>
            </a:extLst>
          </p:cNvPr>
          <p:cNvSpPr>
            <a:spLocks noGrp="1"/>
          </p:cNvSpPr>
          <p:nvPr>
            <p:ph type="body" sz="quarter" idx="10"/>
          </p:nvPr>
        </p:nvSpPr>
        <p:spPr/>
        <p:txBody>
          <a:bodyPr/>
          <a:lstStyle/>
          <a:p>
            <a:r>
              <a:rPr lang="en-US" dirty="0"/>
              <a:t>01</a:t>
            </a:r>
            <a:endParaRPr lang="en-IN" dirty="0"/>
          </a:p>
        </p:txBody>
      </p:sp>
      <p:sp>
        <p:nvSpPr>
          <p:cNvPr id="4" name="Text Placeholder 3">
            <a:extLst>
              <a:ext uri="{FF2B5EF4-FFF2-40B4-BE49-F238E27FC236}">
                <a16:creationId xmlns:a16="http://schemas.microsoft.com/office/drawing/2014/main" id="{94CE9243-1B20-35BE-19E3-482C86C50B6D}"/>
              </a:ext>
            </a:extLst>
          </p:cNvPr>
          <p:cNvSpPr>
            <a:spLocks noGrp="1"/>
          </p:cNvSpPr>
          <p:nvPr>
            <p:ph type="body" sz="quarter" idx="11"/>
          </p:nvPr>
        </p:nvSpPr>
        <p:spPr/>
        <p:txBody>
          <a:bodyPr/>
          <a:lstStyle/>
          <a:p>
            <a:r>
              <a:rPr lang="en-US" dirty="0"/>
              <a:t>02</a:t>
            </a:r>
            <a:endParaRPr lang="en-IN" dirty="0"/>
          </a:p>
        </p:txBody>
      </p:sp>
      <p:sp>
        <p:nvSpPr>
          <p:cNvPr id="5" name="Text Placeholder 4">
            <a:extLst>
              <a:ext uri="{FF2B5EF4-FFF2-40B4-BE49-F238E27FC236}">
                <a16:creationId xmlns:a16="http://schemas.microsoft.com/office/drawing/2014/main" id="{8CE4BE86-8322-E3B9-9094-0C75C78AC167}"/>
              </a:ext>
            </a:extLst>
          </p:cNvPr>
          <p:cNvSpPr>
            <a:spLocks noGrp="1"/>
          </p:cNvSpPr>
          <p:nvPr>
            <p:ph type="body" sz="quarter" idx="12"/>
          </p:nvPr>
        </p:nvSpPr>
        <p:spPr/>
        <p:txBody>
          <a:bodyPr/>
          <a:lstStyle/>
          <a:p>
            <a:r>
              <a:rPr lang="en-US" dirty="0"/>
              <a:t>03</a:t>
            </a:r>
            <a:endParaRPr lang="en-IN" dirty="0"/>
          </a:p>
        </p:txBody>
      </p:sp>
      <p:sp>
        <p:nvSpPr>
          <p:cNvPr id="6" name="Text Placeholder 5">
            <a:extLst>
              <a:ext uri="{FF2B5EF4-FFF2-40B4-BE49-F238E27FC236}">
                <a16:creationId xmlns:a16="http://schemas.microsoft.com/office/drawing/2014/main" id="{E44954A1-A916-BA3A-F4AC-B81AA8B20B09}"/>
              </a:ext>
            </a:extLst>
          </p:cNvPr>
          <p:cNvSpPr>
            <a:spLocks noGrp="1"/>
          </p:cNvSpPr>
          <p:nvPr>
            <p:ph type="body" sz="quarter" idx="13"/>
          </p:nvPr>
        </p:nvSpPr>
        <p:spPr/>
        <p:txBody>
          <a:bodyPr/>
          <a:lstStyle/>
          <a:p>
            <a:r>
              <a:rPr lang="en-US" dirty="0"/>
              <a:t>04</a:t>
            </a:r>
            <a:endParaRPr lang="en-IN" dirty="0"/>
          </a:p>
        </p:txBody>
      </p:sp>
      <p:sp>
        <p:nvSpPr>
          <p:cNvPr id="7" name="Text Placeholder 6">
            <a:extLst>
              <a:ext uri="{FF2B5EF4-FFF2-40B4-BE49-F238E27FC236}">
                <a16:creationId xmlns:a16="http://schemas.microsoft.com/office/drawing/2014/main" id="{BE60EB52-00A4-64DB-B8A9-68FADDA96B1F}"/>
              </a:ext>
            </a:extLst>
          </p:cNvPr>
          <p:cNvSpPr>
            <a:spLocks noGrp="1"/>
          </p:cNvSpPr>
          <p:nvPr>
            <p:ph type="body" sz="quarter" idx="14"/>
          </p:nvPr>
        </p:nvSpPr>
        <p:spPr/>
        <p:txBody>
          <a:bodyPr/>
          <a:lstStyle/>
          <a:p>
            <a:r>
              <a:rPr lang="en-US" dirty="0"/>
              <a:t>05</a:t>
            </a:r>
            <a:endParaRPr lang="en-IN" dirty="0"/>
          </a:p>
        </p:txBody>
      </p:sp>
      <p:sp>
        <p:nvSpPr>
          <p:cNvPr id="8" name="Text Placeholder 7">
            <a:extLst>
              <a:ext uri="{FF2B5EF4-FFF2-40B4-BE49-F238E27FC236}">
                <a16:creationId xmlns:a16="http://schemas.microsoft.com/office/drawing/2014/main" id="{FB16FD7B-798E-B8AB-B7B7-DD0C25AE9FF8}"/>
              </a:ext>
            </a:extLst>
          </p:cNvPr>
          <p:cNvSpPr>
            <a:spLocks noGrp="1"/>
          </p:cNvSpPr>
          <p:nvPr>
            <p:ph type="body" sz="quarter" idx="15"/>
          </p:nvPr>
        </p:nvSpPr>
        <p:spPr/>
        <p:txBody>
          <a:bodyPr/>
          <a:lstStyle/>
          <a:p>
            <a:endParaRPr lang="en-IN"/>
          </a:p>
        </p:txBody>
      </p:sp>
      <p:sp>
        <p:nvSpPr>
          <p:cNvPr id="9" name="Text Placeholder 8">
            <a:extLst>
              <a:ext uri="{FF2B5EF4-FFF2-40B4-BE49-F238E27FC236}">
                <a16:creationId xmlns:a16="http://schemas.microsoft.com/office/drawing/2014/main" id="{F2470D96-325A-33D2-AAFC-91AA3AA1C06E}"/>
              </a:ext>
            </a:extLst>
          </p:cNvPr>
          <p:cNvSpPr>
            <a:spLocks noGrp="1"/>
          </p:cNvSpPr>
          <p:nvPr>
            <p:ph type="body" sz="quarter" idx="16"/>
          </p:nvPr>
        </p:nvSpPr>
        <p:spPr/>
        <p:txBody>
          <a:bodyPr/>
          <a:lstStyle/>
          <a:p>
            <a:r>
              <a:rPr lang="en-US" dirty="0"/>
              <a:t>Stack memory VS Heap memory</a:t>
            </a:r>
            <a:endParaRPr lang="en-IN" dirty="0"/>
          </a:p>
        </p:txBody>
      </p:sp>
      <p:sp>
        <p:nvSpPr>
          <p:cNvPr id="10" name="Text Placeholder 9">
            <a:extLst>
              <a:ext uri="{FF2B5EF4-FFF2-40B4-BE49-F238E27FC236}">
                <a16:creationId xmlns:a16="http://schemas.microsoft.com/office/drawing/2014/main" id="{3D0447C5-6AD2-8F3D-751B-D2025CF1BA4A}"/>
              </a:ext>
            </a:extLst>
          </p:cNvPr>
          <p:cNvSpPr>
            <a:spLocks noGrp="1"/>
          </p:cNvSpPr>
          <p:nvPr>
            <p:ph type="body" sz="quarter" idx="17"/>
          </p:nvPr>
        </p:nvSpPr>
        <p:spPr/>
        <p:txBody>
          <a:bodyPr/>
          <a:lstStyle/>
          <a:p>
            <a:r>
              <a:rPr lang="en-US" dirty="0"/>
              <a:t>Garbage collection only sweep Heap</a:t>
            </a:r>
            <a:endParaRPr lang="en-IN" dirty="0"/>
          </a:p>
        </p:txBody>
      </p:sp>
      <p:sp>
        <p:nvSpPr>
          <p:cNvPr id="11" name="Text Placeholder 10">
            <a:extLst>
              <a:ext uri="{FF2B5EF4-FFF2-40B4-BE49-F238E27FC236}">
                <a16:creationId xmlns:a16="http://schemas.microsoft.com/office/drawing/2014/main" id="{DFA964E5-7D2F-6A35-A5D7-94B6C3DFBB7A}"/>
              </a:ext>
            </a:extLst>
          </p:cNvPr>
          <p:cNvSpPr>
            <a:spLocks noGrp="1"/>
          </p:cNvSpPr>
          <p:nvPr>
            <p:ph type="body" sz="quarter" idx="18"/>
          </p:nvPr>
        </p:nvSpPr>
        <p:spPr/>
        <p:txBody>
          <a:bodyPr/>
          <a:lstStyle/>
          <a:p>
            <a:r>
              <a:rPr lang="en-US" dirty="0"/>
              <a:t>Data type classifications</a:t>
            </a:r>
            <a:endParaRPr lang="en-IN" dirty="0"/>
          </a:p>
        </p:txBody>
      </p:sp>
      <p:sp>
        <p:nvSpPr>
          <p:cNvPr id="12" name="Text Placeholder 11">
            <a:extLst>
              <a:ext uri="{FF2B5EF4-FFF2-40B4-BE49-F238E27FC236}">
                <a16:creationId xmlns:a16="http://schemas.microsoft.com/office/drawing/2014/main" id="{6C9B6EB8-42D2-4BD7-06F2-D50FB40C84C9}"/>
              </a:ext>
            </a:extLst>
          </p:cNvPr>
          <p:cNvSpPr>
            <a:spLocks noGrp="1"/>
          </p:cNvSpPr>
          <p:nvPr>
            <p:ph type="body" sz="quarter" idx="19"/>
          </p:nvPr>
        </p:nvSpPr>
        <p:spPr/>
        <p:txBody>
          <a:bodyPr/>
          <a:lstStyle/>
          <a:p>
            <a:r>
              <a:rPr lang="en-US" dirty="0"/>
              <a:t>collections</a:t>
            </a:r>
            <a:endParaRPr lang="en-IN" dirty="0"/>
          </a:p>
        </p:txBody>
      </p:sp>
      <p:sp>
        <p:nvSpPr>
          <p:cNvPr id="13" name="Text Placeholder 12">
            <a:extLst>
              <a:ext uri="{FF2B5EF4-FFF2-40B4-BE49-F238E27FC236}">
                <a16:creationId xmlns:a16="http://schemas.microsoft.com/office/drawing/2014/main" id="{C7F1682E-EBFB-743C-C8B6-C2E1B110E440}"/>
              </a:ext>
            </a:extLst>
          </p:cNvPr>
          <p:cNvSpPr>
            <a:spLocks noGrp="1"/>
          </p:cNvSpPr>
          <p:nvPr>
            <p:ph type="body" sz="quarter" idx="20"/>
          </p:nvPr>
        </p:nvSpPr>
        <p:spPr/>
        <p:txBody>
          <a:bodyPr/>
          <a:lstStyle/>
          <a:p>
            <a:r>
              <a:rPr lang="en-US" dirty="0"/>
              <a:t>Types of Collections</a:t>
            </a:r>
            <a:endParaRPr lang="en-IN" dirty="0"/>
          </a:p>
        </p:txBody>
      </p:sp>
      <p:sp>
        <p:nvSpPr>
          <p:cNvPr id="14" name="Text Placeholder 13">
            <a:extLst>
              <a:ext uri="{FF2B5EF4-FFF2-40B4-BE49-F238E27FC236}">
                <a16:creationId xmlns:a16="http://schemas.microsoft.com/office/drawing/2014/main" id="{E00D6A36-6B33-20B6-1A01-D9105F8F7460}"/>
              </a:ext>
            </a:extLst>
          </p:cNvPr>
          <p:cNvSpPr>
            <a:spLocks noGrp="1"/>
          </p:cNvSpPr>
          <p:nvPr>
            <p:ph type="body" sz="quarter" idx="21"/>
          </p:nvPr>
        </p:nvSpPr>
        <p:spPr/>
        <p:txBody>
          <a:bodyPr/>
          <a:lstStyle/>
          <a:p>
            <a:endParaRPr lang="en-IN"/>
          </a:p>
        </p:txBody>
      </p:sp>
    </p:spTree>
    <p:extLst>
      <p:ext uri="{BB962C8B-B14F-4D97-AF65-F5344CB8AC3E}">
        <p14:creationId xmlns:p14="http://schemas.microsoft.com/office/powerpoint/2010/main" val="2981622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E9DABF-662D-11FC-7B44-1E265EAD4D9E}"/>
              </a:ext>
            </a:extLst>
          </p:cNvPr>
          <p:cNvSpPr>
            <a:spLocks noGrp="1"/>
          </p:cNvSpPr>
          <p:nvPr>
            <p:ph type="body" sz="quarter" idx="10"/>
          </p:nvPr>
        </p:nvSpPr>
        <p:spPr>
          <a:xfrm>
            <a:off x="457200" y="367991"/>
            <a:ext cx="10571355" cy="5118410"/>
          </a:xfrm>
        </p:spPr>
        <p:txBody>
          <a:bodyPr/>
          <a:lstStyle/>
          <a:p>
            <a:endParaRPr lang="en-IN" dirty="0"/>
          </a:p>
        </p:txBody>
      </p:sp>
      <p:graphicFrame>
        <p:nvGraphicFramePr>
          <p:cNvPr id="4" name="Table 4">
            <a:extLst>
              <a:ext uri="{FF2B5EF4-FFF2-40B4-BE49-F238E27FC236}">
                <a16:creationId xmlns:a16="http://schemas.microsoft.com/office/drawing/2014/main" id="{A107728F-4878-85DC-8ECA-2A3C3B8A572D}"/>
              </a:ext>
            </a:extLst>
          </p:cNvPr>
          <p:cNvGraphicFramePr>
            <a:graphicFrameLocks noGrp="1"/>
          </p:cNvGraphicFramePr>
          <p:nvPr>
            <p:extLst>
              <p:ext uri="{D42A27DB-BD31-4B8C-83A1-F6EECF244321}">
                <p14:modId xmlns:p14="http://schemas.microsoft.com/office/powerpoint/2010/main" val="1909956577"/>
              </p:ext>
            </p:extLst>
          </p:nvPr>
        </p:nvGraphicFramePr>
        <p:xfrm>
          <a:off x="457199" y="468351"/>
          <a:ext cx="10571356" cy="5018053"/>
        </p:xfrm>
        <a:graphic>
          <a:graphicData uri="http://schemas.openxmlformats.org/drawingml/2006/table">
            <a:tbl>
              <a:tblPr firstRow="1" bandRow="1">
                <a:tableStyleId>{21E4AEA4-8DFA-4A89-87EB-49C32662AFE0}</a:tableStyleId>
              </a:tblPr>
              <a:tblGrid>
                <a:gridCol w="5285678">
                  <a:extLst>
                    <a:ext uri="{9D8B030D-6E8A-4147-A177-3AD203B41FA5}">
                      <a16:colId xmlns:a16="http://schemas.microsoft.com/office/drawing/2014/main" val="2808920163"/>
                    </a:ext>
                  </a:extLst>
                </a:gridCol>
                <a:gridCol w="5285678">
                  <a:extLst>
                    <a:ext uri="{9D8B030D-6E8A-4147-A177-3AD203B41FA5}">
                      <a16:colId xmlns:a16="http://schemas.microsoft.com/office/drawing/2014/main" val="1856604439"/>
                    </a:ext>
                  </a:extLst>
                </a:gridCol>
              </a:tblGrid>
              <a:tr h="584090">
                <a:tc>
                  <a:txBody>
                    <a:bodyPr/>
                    <a:lstStyle/>
                    <a:p>
                      <a:r>
                        <a:rPr lang="en-US" dirty="0"/>
                        <a:t>                                STACK MEMORY</a:t>
                      </a:r>
                      <a:endParaRPr lang="en-IN" dirty="0"/>
                    </a:p>
                  </a:txBody>
                  <a:tcPr/>
                </a:tc>
                <a:tc>
                  <a:txBody>
                    <a:bodyPr/>
                    <a:lstStyle/>
                    <a:p>
                      <a:r>
                        <a:rPr lang="en-US" dirty="0"/>
                        <a:t>                                   HEAP MEMORY</a:t>
                      </a:r>
                      <a:endParaRPr lang="en-IN" dirty="0"/>
                    </a:p>
                  </a:txBody>
                  <a:tcPr/>
                </a:tc>
                <a:extLst>
                  <a:ext uri="{0D108BD9-81ED-4DB2-BD59-A6C34878D82A}">
                    <a16:rowId xmlns:a16="http://schemas.microsoft.com/office/drawing/2014/main" val="32161125"/>
                  </a:ext>
                </a:extLst>
              </a:tr>
              <a:tr h="584090">
                <a:tc>
                  <a:txBody>
                    <a:bodyPr/>
                    <a:lstStyle/>
                    <a:p>
                      <a:r>
                        <a:rPr lang="en-US" dirty="0"/>
                        <a:t>Static memory </a:t>
                      </a:r>
                      <a:r>
                        <a:rPr lang="en-IN" dirty="0"/>
                        <a:t>location </a:t>
                      </a:r>
                    </a:p>
                  </a:txBody>
                  <a:tcPr/>
                </a:tc>
                <a:tc>
                  <a:txBody>
                    <a:bodyPr/>
                    <a:lstStyle/>
                    <a:p>
                      <a:r>
                        <a:rPr lang="en-IN" dirty="0"/>
                        <a:t>Dynamic memory allocation </a:t>
                      </a:r>
                    </a:p>
                  </a:txBody>
                  <a:tcPr/>
                </a:tc>
                <a:extLst>
                  <a:ext uri="{0D108BD9-81ED-4DB2-BD59-A6C34878D82A}">
                    <a16:rowId xmlns:a16="http://schemas.microsoft.com/office/drawing/2014/main" val="871316561"/>
                  </a:ext>
                </a:extLst>
              </a:tr>
              <a:tr h="929423">
                <a:tc>
                  <a:txBody>
                    <a:bodyPr/>
                    <a:lstStyle/>
                    <a:p>
                      <a:r>
                        <a:rPr lang="en-IN" dirty="0"/>
                        <a:t>Variables allocated on the stack are stored directly to memory </a:t>
                      </a:r>
                    </a:p>
                  </a:txBody>
                  <a:tcPr/>
                </a:tc>
                <a:tc>
                  <a:txBody>
                    <a:bodyPr/>
                    <a:lstStyle/>
                    <a:p>
                      <a:r>
                        <a:rPr lang="en-IN" dirty="0"/>
                        <a:t>Variables allocated on the heap have their memory allocated at runtime .</a:t>
                      </a:r>
                    </a:p>
                  </a:txBody>
                  <a:tcPr/>
                </a:tc>
                <a:extLst>
                  <a:ext uri="{0D108BD9-81ED-4DB2-BD59-A6C34878D82A}">
                    <a16:rowId xmlns:a16="http://schemas.microsoft.com/office/drawing/2014/main" val="3220171948"/>
                  </a:ext>
                </a:extLst>
              </a:tr>
              <a:tr h="584090">
                <a:tc>
                  <a:txBody>
                    <a:bodyPr/>
                    <a:lstStyle/>
                    <a:p>
                      <a:r>
                        <a:rPr lang="en-IN" dirty="0"/>
                        <a:t>Variables cannot be resized </a:t>
                      </a:r>
                    </a:p>
                  </a:txBody>
                  <a:tcPr/>
                </a:tc>
                <a:tc>
                  <a:txBody>
                    <a:bodyPr/>
                    <a:lstStyle/>
                    <a:p>
                      <a:r>
                        <a:rPr lang="en-IN" dirty="0"/>
                        <a:t>Variables can be resized </a:t>
                      </a:r>
                    </a:p>
                  </a:txBody>
                  <a:tcPr/>
                </a:tc>
                <a:extLst>
                  <a:ext uri="{0D108BD9-81ED-4DB2-BD59-A6C34878D82A}">
                    <a16:rowId xmlns:a16="http://schemas.microsoft.com/office/drawing/2014/main" val="2767265426"/>
                  </a:ext>
                </a:extLst>
              </a:tr>
              <a:tr h="584090">
                <a:tc>
                  <a:txBody>
                    <a:bodyPr/>
                    <a:lstStyle/>
                    <a:p>
                      <a:r>
                        <a:rPr lang="en-IN" dirty="0"/>
                        <a:t>Very fast access </a:t>
                      </a:r>
                    </a:p>
                  </a:txBody>
                  <a:tcPr/>
                </a:tc>
                <a:tc>
                  <a:txBody>
                    <a:bodyPr/>
                    <a:lstStyle/>
                    <a:p>
                      <a:r>
                        <a:rPr lang="en-IN" dirty="0"/>
                        <a:t>relatively slower access</a:t>
                      </a:r>
                    </a:p>
                  </a:txBody>
                  <a:tcPr/>
                </a:tc>
                <a:extLst>
                  <a:ext uri="{0D108BD9-81ED-4DB2-BD59-A6C34878D82A}">
                    <a16:rowId xmlns:a16="http://schemas.microsoft.com/office/drawing/2014/main" val="4141516976"/>
                  </a:ext>
                </a:extLst>
              </a:tr>
              <a:tr h="584090">
                <a:tc>
                  <a:txBody>
                    <a:bodyPr/>
                    <a:lstStyle/>
                    <a:p>
                      <a:r>
                        <a:rPr lang="en-IN" dirty="0"/>
                        <a:t>Stack contains primitive data types </a:t>
                      </a:r>
                    </a:p>
                  </a:txBody>
                  <a:tcPr/>
                </a:tc>
                <a:tc>
                  <a:txBody>
                    <a:bodyPr/>
                    <a:lstStyle/>
                    <a:p>
                      <a:r>
                        <a:rPr lang="en-IN" dirty="0"/>
                        <a:t>It contains non primitive data types </a:t>
                      </a:r>
                    </a:p>
                  </a:txBody>
                  <a:tcPr/>
                </a:tc>
                <a:extLst>
                  <a:ext uri="{0D108BD9-81ED-4DB2-BD59-A6C34878D82A}">
                    <a16:rowId xmlns:a16="http://schemas.microsoft.com/office/drawing/2014/main" val="2613472646"/>
                  </a:ext>
                </a:extLst>
              </a:tr>
              <a:tr h="584090">
                <a:tc>
                  <a:txBody>
                    <a:bodyPr/>
                    <a:lstStyle/>
                    <a:p>
                      <a:r>
                        <a:rPr lang="en-IN" dirty="0"/>
                        <a:t>The range is fixed in stack memory </a:t>
                      </a:r>
                    </a:p>
                  </a:txBody>
                  <a:tcPr/>
                </a:tc>
                <a:tc>
                  <a:txBody>
                    <a:bodyPr/>
                    <a:lstStyle/>
                    <a:p>
                      <a:r>
                        <a:rPr lang="en-IN" dirty="0"/>
                        <a:t>It doesn't have fixed memory </a:t>
                      </a:r>
                    </a:p>
                  </a:txBody>
                  <a:tcPr/>
                </a:tc>
                <a:extLst>
                  <a:ext uri="{0D108BD9-81ED-4DB2-BD59-A6C34878D82A}">
                    <a16:rowId xmlns:a16="http://schemas.microsoft.com/office/drawing/2014/main" val="3984618539"/>
                  </a:ext>
                </a:extLst>
              </a:tr>
              <a:tr h="58409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218594544"/>
                  </a:ext>
                </a:extLst>
              </a:tr>
            </a:tbl>
          </a:graphicData>
        </a:graphic>
      </p:graphicFrame>
    </p:spTree>
    <p:extLst>
      <p:ext uri="{BB962C8B-B14F-4D97-AF65-F5344CB8AC3E}">
        <p14:creationId xmlns:p14="http://schemas.microsoft.com/office/powerpoint/2010/main" val="294192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959E-05BF-4333-0534-C3834554ED3D}"/>
              </a:ext>
            </a:extLst>
          </p:cNvPr>
          <p:cNvSpPr>
            <a:spLocks noGrp="1"/>
          </p:cNvSpPr>
          <p:nvPr>
            <p:ph type="title"/>
          </p:nvPr>
        </p:nvSpPr>
        <p:spPr>
          <a:xfrm>
            <a:off x="457200" y="154112"/>
            <a:ext cx="10453955" cy="615553"/>
          </a:xfrm>
        </p:spPr>
        <p:txBody>
          <a:bodyPr/>
          <a:lstStyle/>
          <a:p>
            <a:r>
              <a:rPr lang="en-US" sz="4000" dirty="0"/>
              <a:t>Garbage collection only sweep Heap</a:t>
            </a:r>
            <a:endParaRPr lang="en-IN" sz="4000" dirty="0"/>
          </a:p>
        </p:txBody>
      </p:sp>
      <p:sp>
        <p:nvSpPr>
          <p:cNvPr id="3" name="Text Placeholder 2">
            <a:extLst>
              <a:ext uri="{FF2B5EF4-FFF2-40B4-BE49-F238E27FC236}">
                <a16:creationId xmlns:a16="http://schemas.microsoft.com/office/drawing/2014/main" id="{EBF50299-F014-6B9B-B19F-0688148453FE}"/>
              </a:ext>
            </a:extLst>
          </p:cNvPr>
          <p:cNvSpPr>
            <a:spLocks noGrp="1"/>
          </p:cNvSpPr>
          <p:nvPr>
            <p:ph type="body" sz="quarter" idx="10"/>
          </p:nvPr>
        </p:nvSpPr>
        <p:spPr>
          <a:xfrm>
            <a:off x="457200" y="1171255"/>
            <a:ext cx="10762180" cy="4315146"/>
          </a:xfrm>
        </p:spPr>
        <p:txBody>
          <a:bodyPr/>
          <a:lstStyle/>
          <a:p>
            <a:pPr marL="285750" indent="-285750">
              <a:buFont typeface="Wingdings" panose="05000000000000000000" pitchFamily="2" charset="2"/>
              <a:buChar char="Ø"/>
            </a:pPr>
            <a:r>
              <a:rPr lang="en-US" b="0" i="0" dirty="0">
                <a:effectLst/>
                <a:latin typeface="Söhne"/>
              </a:rPr>
              <a:t>The reason garbage collection only sweeps the heap and not the stack is because of the fundamental differences between the two memory structures.</a:t>
            </a:r>
          </a:p>
          <a:p>
            <a:pPr marL="285750" indent="-285750">
              <a:buFont typeface="Wingdings" panose="05000000000000000000" pitchFamily="2" charset="2"/>
              <a:buChar char="Ø"/>
            </a:pPr>
            <a:r>
              <a:rPr lang="en-US" b="0" i="0" dirty="0">
                <a:effectLst/>
                <a:latin typeface="Söhne"/>
              </a:rPr>
              <a:t>The heap is a region of memory that is dynamically allocated at runtime and is used for objects</a:t>
            </a:r>
            <a:endParaRPr lang="en-US" dirty="0">
              <a:latin typeface="Söhne"/>
            </a:endParaRPr>
          </a:p>
          <a:p>
            <a:pPr marL="285750" indent="-285750">
              <a:buFont typeface="Wingdings" panose="05000000000000000000" pitchFamily="2" charset="2"/>
              <a:buChar char="Ø"/>
            </a:pPr>
            <a:endParaRPr lang="en-US" dirty="0">
              <a:latin typeface="Söhne"/>
            </a:endParaRPr>
          </a:p>
          <a:p>
            <a:pPr marL="285750" indent="-285750">
              <a:buFont typeface="Wingdings" panose="05000000000000000000" pitchFamily="2" charset="2"/>
              <a:buChar char="Ø"/>
            </a:pPr>
            <a:r>
              <a:rPr lang="en-US" b="0" i="0" dirty="0">
                <a:effectLst/>
                <a:latin typeface="Söhne"/>
              </a:rPr>
              <a:t>The heap is managed by the garbage collector, which frees memory occupied by objects that are no longer being used.</a:t>
            </a:r>
          </a:p>
          <a:p>
            <a:pPr marL="285750" indent="-285750">
              <a:buFont typeface="Wingdings" panose="05000000000000000000" pitchFamily="2" charset="2"/>
              <a:buChar char="Ø"/>
            </a:pPr>
            <a:endParaRPr lang="en-US" dirty="0">
              <a:latin typeface="Söhne"/>
            </a:endParaRPr>
          </a:p>
          <a:p>
            <a:pPr marL="285750" indent="-285750">
              <a:buFont typeface="Wingdings" panose="05000000000000000000" pitchFamily="2" charset="2"/>
              <a:buChar char="Ø"/>
            </a:pPr>
            <a:r>
              <a:rPr lang="en-US" b="0" i="0" dirty="0">
                <a:effectLst/>
                <a:latin typeface="Söhne"/>
              </a:rPr>
              <a:t>On the other hand, the stack is a region of memory used for function calls and local variables. which has limited size.</a:t>
            </a:r>
          </a:p>
          <a:p>
            <a:pPr marL="285750" indent="-285750">
              <a:buFont typeface="Wingdings" panose="05000000000000000000" pitchFamily="2" charset="2"/>
              <a:buChar char="Ø"/>
            </a:pPr>
            <a:r>
              <a:rPr lang="en-US" b="0" i="0" dirty="0">
                <a:effectLst/>
                <a:latin typeface="Söhne"/>
              </a:rPr>
              <a:t>When a function is called, a new frame is created on the stack to store the function's parameters, local variables, and return address. Once the function returns, its frame is destroyed and the memory is freed. </a:t>
            </a:r>
            <a:endParaRPr lang="en-IN" dirty="0"/>
          </a:p>
        </p:txBody>
      </p:sp>
    </p:spTree>
    <p:extLst>
      <p:ext uri="{BB962C8B-B14F-4D97-AF65-F5344CB8AC3E}">
        <p14:creationId xmlns:p14="http://schemas.microsoft.com/office/powerpoint/2010/main" val="388649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29D836-7886-5A9B-168E-74909EF68C19}"/>
              </a:ext>
            </a:extLst>
          </p:cNvPr>
          <p:cNvSpPr>
            <a:spLocks noGrp="1"/>
          </p:cNvSpPr>
          <p:nvPr>
            <p:ph type="body" sz="quarter" idx="10"/>
          </p:nvPr>
        </p:nvSpPr>
        <p:spPr>
          <a:xfrm>
            <a:off x="457200" y="534256"/>
            <a:ext cx="10967663" cy="4952144"/>
          </a:xfrm>
        </p:spPr>
        <p:txBody>
          <a:bodyPr/>
          <a:lstStyle/>
          <a:p>
            <a:endParaRPr lang="en-IN" dirty="0"/>
          </a:p>
        </p:txBody>
      </p:sp>
      <p:pic>
        <p:nvPicPr>
          <p:cNvPr id="7" name="Picture 6" descr="A screenshot of a computer&#10;&#10;Description automatically generated">
            <a:extLst>
              <a:ext uri="{FF2B5EF4-FFF2-40B4-BE49-F238E27FC236}">
                <a16:creationId xmlns:a16="http://schemas.microsoft.com/office/drawing/2014/main" id="{3A95210C-EE4B-2D1B-9A96-F9BAE156D413}"/>
              </a:ext>
            </a:extLst>
          </p:cNvPr>
          <p:cNvPicPr>
            <a:picLocks noChangeAspect="1"/>
          </p:cNvPicPr>
          <p:nvPr/>
        </p:nvPicPr>
        <p:blipFill rotWithShape="1">
          <a:blip r:embed="rId2">
            <a:extLst>
              <a:ext uri="{28A0092B-C50C-407E-A947-70E740481C1C}">
                <a14:useLocalDpi xmlns:a14="http://schemas.microsoft.com/office/drawing/2010/main" val="0"/>
              </a:ext>
            </a:extLst>
          </a:blip>
          <a:srcRect l="19208" t="23740" r="38536" b="37886"/>
          <a:stretch/>
        </p:blipFill>
        <p:spPr>
          <a:xfrm>
            <a:off x="5941031" y="534253"/>
            <a:ext cx="5151864" cy="51417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A2039D3-C8C2-949A-8399-37D2B509DA57}"/>
              </a:ext>
            </a:extLst>
          </p:cNvPr>
          <p:cNvPicPr>
            <a:picLocks noChangeAspect="1"/>
          </p:cNvPicPr>
          <p:nvPr/>
        </p:nvPicPr>
        <p:blipFill rotWithShape="1">
          <a:blip r:embed="rId3">
            <a:extLst>
              <a:ext uri="{28A0092B-C50C-407E-A947-70E740481C1C}">
                <a14:useLocalDpi xmlns:a14="http://schemas.microsoft.com/office/drawing/2010/main" val="0"/>
              </a:ext>
            </a:extLst>
          </a:blip>
          <a:srcRect l="2478" t="15772" r="45214" b="39674"/>
          <a:stretch/>
        </p:blipFill>
        <p:spPr>
          <a:xfrm>
            <a:off x="767137" y="769434"/>
            <a:ext cx="6377349" cy="4906537"/>
          </a:xfrm>
          <a:prstGeom prst="rect">
            <a:avLst/>
          </a:prstGeom>
        </p:spPr>
      </p:pic>
    </p:spTree>
    <p:extLst>
      <p:ext uri="{BB962C8B-B14F-4D97-AF65-F5344CB8AC3E}">
        <p14:creationId xmlns:p14="http://schemas.microsoft.com/office/powerpoint/2010/main" val="58770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1C7A57-630E-25A0-EB5E-7E1398808DDC}"/>
              </a:ext>
            </a:extLst>
          </p:cNvPr>
          <p:cNvSpPr>
            <a:spLocks noGrp="1"/>
          </p:cNvSpPr>
          <p:nvPr>
            <p:ph type="body" sz="quarter" idx="10"/>
          </p:nvPr>
        </p:nvSpPr>
        <p:spPr>
          <a:xfrm>
            <a:off x="457200" y="780585"/>
            <a:ext cx="10772078" cy="5029199"/>
          </a:xfrm>
        </p:spPr>
        <p:txBody>
          <a:bodyPr/>
          <a:lstStyle/>
          <a:p>
            <a:endParaRPr lang="en-IN" dirty="0"/>
          </a:p>
        </p:txBody>
      </p:sp>
      <p:pic>
        <p:nvPicPr>
          <p:cNvPr id="7" name="Picture 6" descr="Diagram&#10;&#10;Description automatically generated">
            <a:extLst>
              <a:ext uri="{FF2B5EF4-FFF2-40B4-BE49-F238E27FC236}">
                <a16:creationId xmlns:a16="http://schemas.microsoft.com/office/drawing/2014/main" id="{4BF05C65-754D-A939-0238-C0A2F4EC1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60" y="0"/>
            <a:ext cx="11891479" cy="6858000"/>
          </a:xfrm>
          <a:prstGeom prst="rect">
            <a:avLst/>
          </a:prstGeom>
        </p:spPr>
      </p:pic>
    </p:spTree>
    <p:extLst>
      <p:ext uri="{BB962C8B-B14F-4D97-AF65-F5344CB8AC3E}">
        <p14:creationId xmlns:p14="http://schemas.microsoft.com/office/powerpoint/2010/main" val="1426389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F9AE621-DAE5-D92B-D1A4-362123245CE4}"/>
              </a:ext>
            </a:extLst>
          </p:cNvPr>
          <p:cNvSpPr>
            <a:spLocks noGrp="1"/>
          </p:cNvSpPr>
          <p:nvPr>
            <p:ph type="title"/>
          </p:nvPr>
        </p:nvSpPr>
        <p:spPr>
          <a:xfrm>
            <a:off x="858407" y="680680"/>
            <a:ext cx="7450138" cy="923330"/>
          </a:xfrm>
        </p:spPr>
        <p:txBody>
          <a:bodyPr/>
          <a:lstStyle/>
          <a:p>
            <a:r>
              <a:rPr lang="en-US" dirty="0"/>
              <a:t>.NET FRAMEWORK</a:t>
            </a:r>
          </a:p>
        </p:txBody>
      </p:sp>
      <p:sp>
        <p:nvSpPr>
          <p:cNvPr id="28" name="Text Placeholder 2">
            <a:extLst>
              <a:ext uri="{FF2B5EF4-FFF2-40B4-BE49-F238E27FC236}">
                <a16:creationId xmlns:a16="http://schemas.microsoft.com/office/drawing/2014/main" id="{28F382A7-B9F8-93D3-9276-0CF86C077E42}"/>
              </a:ext>
            </a:extLst>
          </p:cNvPr>
          <p:cNvSpPr>
            <a:spLocks noGrp="1"/>
          </p:cNvSpPr>
          <p:nvPr>
            <p:ph type="body" sz="quarter" idx="10"/>
          </p:nvPr>
        </p:nvSpPr>
        <p:spPr>
          <a:xfrm>
            <a:off x="971550" y="2217420"/>
            <a:ext cx="10389870" cy="3589020"/>
          </a:xfrm>
        </p:spPr>
        <p:txBody>
          <a:bodyPr/>
          <a:lstStyle/>
          <a:p>
            <a:pPr marL="285750" indent="-285750">
              <a:buFont typeface="Wingdings" panose="05000000000000000000" pitchFamily="2" charset="2"/>
              <a:buChar char="Ø"/>
            </a:pPr>
            <a:r>
              <a:rPr lang="en-IN" dirty="0"/>
              <a:t>framework is a real or conceptual structure intended to serve as a support or guide for building of something that expands the structure into something useful.</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US" dirty="0"/>
              <a:t>.NET Framework is a software framework that is </a:t>
            </a:r>
            <a:r>
              <a:rPr lang="en-IN" dirty="0"/>
              <a:t>designed and developed b</a:t>
            </a:r>
            <a:r>
              <a:rPr lang="en-US" dirty="0"/>
              <a:t>y</a:t>
            </a:r>
            <a:r>
              <a:rPr lang="en-IN" dirty="0"/>
              <a:t> Microsoft</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IN" dirty="0"/>
              <a:t> The first version of .NET Framework was 1.0 which came in the year 2002.</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3172057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B8AF-992B-EB74-A789-B095539D3A45}"/>
              </a:ext>
            </a:extLst>
          </p:cNvPr>
          <p:cNvSpPr>
            <a:spLocks noGrp="1"/>
          </p:cNvSpPr>
          <p:nvPr>
            <p:ph type="title"/>
          </p:nvPr>
        </p:nvSpPr>
        <p:spPr>
          <a:xfrm>
            <a:off x="457200" y="-1"/>
            <a:ext cx="4181707" cy="646771"/>
          </a:xfrm>
        </p:spPr>
        <p:txBody>
          <a:bodyPr/>
          <a:lstStyle/>
          <a:p>
            <a:r>
              <a:rPr lang="en-US" dirty="0"/>
              <a:t>Primitive Data types</a:t>
            </a:r>
            <a:endParaRPr lang="en-IN" dirty="0"/>
          </a:p>
        </p:txBody>
      </p:sp>
      <p:sp>
        <p:nvSpPr>
          <p:cNvPr id="3" name="Text Placeholder 2">
            <a:extLst>
              <a:ext uri="{FF2B5EF4-FFF2-40B4-BE49-F238E27FC236}">
                <a16:creationId xmlns:a16="http://schemas.microsoft.com/office/drawing/2014/main" id="{E066EC98-7E89-5EB8-0986-B42A887CCB8D}"/>
              </a:ext>
            </a:extLst>
          </p:cNvPr>
          <p:cNvSpPr>
            <a:spLocks noGrp="1"/>
          </p:cNvSpPr>
          <p:nvPr>
            <p:ph type="body" sz="quarter" idx="10"/>
          </p:nvPr>
        </p:nvSpPr>
        <p:spPr>
          <a:xfrm>
            <a:off x="457200" y="2152184"/>
            <a:ext cx="3367668" cy="3824869"/>
          </a:xfrm>
        </p:spPr>
        <p:txBody>
          <a:bodyPr/>
          <a:lstStyle/>
          <a:p>
            <a:r>
              <a:rPr lang="en-US" sz="2200" dirty="0">
                <a:solidFill>
                  <a:srgbClr val="202124"/>
                </a:solidFill>
                <a:latin typeface="Times New Roman" panose="02020603050405020304" pitchFamily="18" charset="0"/>
                <a:cs typeface="Times New Roman" panose="02020603050405020304" pitchFamily="18" charset="0"/>
              </a:rPr>
              <a:t>T</a:t>
            </a:r>
            <a:r>
              <a:rPr lang="en-US" sz="2200" i="0" dirty="0">
                <a:solidFill>
                  <a:srgbClr val="202124"/>
                </a:solidFill>
                <a:effectLst/>
                <a:latin typeface="Times New Roman" panose="02020603050405020304" pitchFamily="18" charset="0"/>
                <a:cs typeface="Times New Roman" panose="02020603050405020304" pitchFamily="18" charset="0"/>
              </a:rPr>
              <a:t>he primitive data types are the predefined data types. They specify the size and type of any standard values. </a:t>
            </a:r>
            <a:r>
              <a:rPr lang="en-US" sz="2200" dirty="0">
                <a:solidFill>
                  <a:srgbClr val="202124"/>
                </a:solidFill>
                <a:latin typeface="Times New Roman" panose="02020603050405020304" pitchFamily="18" charset="0"/>
                <a:cs typeface="Times New Roman" panose="02020603050405020304" pitchFamily="18" charset="0"/>
              </a:rPr>
              <a:t>The main</a:t>
            </a:r>
            <a:r>
              <a:rPr lang="en-US" sz="2200" i="0" dirty="0">
                <a:solidFill>
                  <a:srgbClr val="202124"/>
                </a:solidFill>
                <a:effectLst/>
                <a:latin typeface="Times New Roman" panose="02020603050405020304" pitchFamily="18" charset="0"/>
                <a:cs typeface="Times New Roman" panose="02020603050405020304" pitchFamily="18" charset="0"/>
              </a:rPr>
              <a:t> primitive data types namely byte, short, int, long, float, double, char and </a:t>
            </a:r>
            <a:r>
              <a:rPr lang="en-US" sz="2200" i="0" dirty="0" err="1">
                <a:solidFill>
                  <a:srgbClr val="202124"/>
                </a:solidFill>
                <a:effectLst/>
                <a:latin typeface="Times New Roman" panose="02020603050405020304" pitchFamily="18" charset="0"/>
                <a:cs typeface="Times New Roman" panose="02020603050405020304" pitchFamily="18" charset="0"/>
              </a:rPr>
              <a:t>boolean</a:t>
            </a:r>
            <a:r>
              <a:rPr lang="en-US" sz="2200" i="0" dirty="0">
                <a:solidFill>
                  <a:srgbClr val="202124"/>
                </a:solidFill>
                <a:effectLst/>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p:txBody>
      </p:sp>
      <p:graphicFrame>
        <p:nvGraphicFramePr>
          <p:cNvPr id="6" name="Table 6">
            <a:extLst>
              <a:ext uri="{FF2B5EF4-FFF2-40B4-BE49-F238E27FC236}">
                <a16:creationId xmlns:a16="http://schemas.microsoft.com/office/drawing/2014/main" id="{76E2907F-43A5-5985-FC10-A34295C4FABA}"/>
              </a:ext>
            </a:extLst>
          </p:cNvPr>
          <p:cNvGraphicFramePr>
            <a:graphicFrameLocks noGrp="1"/>
          </p:cNvGraphicFramePr>
          <p:nvPr>
            <p:extLst>
              <p:ext uri="{D42A27DB-BD31-4B8C-83A1-F6EECF244321}">
                <p14:modId xmlns:p14="http://schemas.microsoft.com/office/powerpoint/2010/main" val="3073065228"/>
              </p:ext>
            </p:extLst>
          </p:nvPr>
        </p:nvGraphicFramePr>
        <p:xfrm>
          <a:off x="4192859" y="545022"/>
          <a:ext cx="7907452" cy="5767955"/>
        </p:xfrm>
        <a:graphic>
          <a:graphicData uri="http://schemas.openxmlformats.org/drawingml/2006/table">
            <a:tbl>
              <a:tblPr firstRow="1" bandRow="1">
                <a:tableStyleId>{21E4AEA4-8DFA-4A89-87EB-49C32662AFE0}</a:tableStyleId>
              </a:tblPr>
              <a:tblGrid>
                <a:gridCol w="2488786">
                  <a:extLst>
                    <a:ext uri="{9D8B030D-6E8A-4147-A177-3AD203B41FA5}">
                      <a16:colId xmlns:a16="http://schemas.microsoft.com/office/drawing/2014/main" val="3326778367"/>
                    </a:ext>
                  </a:extLst>
                </a:gridCol>
                <a:gridCol w="2709333">
                  <a:extLst>
                    <a:ext uri="{9D8B030D-6E8A-4147-A177-3AD203B41FA5}">
                      <a16:colId xmlns:a16="http://schemas.microsoft.com/office/drawing/2014/main" val="932756081"/>
                    </a:ext>
                  </a:extLst>
                </a:gridCol>
                <a:gridCol w="2709333">
                  <a:extLst>
                    <a:ext uri="{9D8B030D-6E8A-4147-A177-3AD203B41FA5}">
                      <a16:colId xmlns:a16="http://schemas.microsoft.com/office/drawing/2014/main" val="3691137693"/>
                    </a:ext>
                  </a:extLst>
                </a:gridCol>
              </a:tblGrid>
              <a:tr h="384530">
                <a:tc>
                  <a:txBody>
                    <a:bodyPr/>
                    <a:lstStyle/>
                    <a:p>
                      <a:pPr algn="ctr" fontAlgn="t"/>
                      <a:r>
                        <a:rPr lang="en-IN" b="1" dirty="0">
                          <a:effectLst/>
                          <a:latin typeface="Nunito Sans" pitchFamily="2" charset="0"/>
                        </a:rPr>
                        <a:t>Primitive Data Type</a:t>
                      </a:r>
                      <a:endParaRPr lang="en-IN" dirty="0">
                        <a:effectLst/>
                      </a:endParaRPr>
                    </a:p>
                  </a:txBody>
                  <a:tcPr anchor="ctr"/>
                </a:tc>
                <a:tc>
                  <a:txBody>
                    <a:bodyPr/>
                    <a:lstStyle/>
                    <a:p>
                      <a:pPr algn="ctr" fontAlgn="t"/>
                      <a:r>
                        <a:rPr lang="en-IN" b="1">
                          <a:effectLst/>
                          <a:latin typeface="Nunito Sans" pitchFamily="2" charset="0"/>
                        </a:rPr>
                        <a:t>Size</a:t>
                      </a:r>
                      <a:endParaRPr lang="en-IN">
                        <a:effectLst/>
                      </a:endParaRPr>
                    </a:p>
                  </a:txBody>
                  <a:tcPr anchor="ctr"/>
                </a:tc>
                <a:tc>
                  <a:txBody>
                    <a:bodyPr/>
                    <a:lstStyle/>
                    <a:p>
                      <a:pPr algn="ctr" fontAlgn="t"/>
                      <a:r>
                        <a:rPr lang="en-IN" b="1" dirty="0">
                          <a:effectLst/>
                          <a:latin typeface="Nunito Sans" pitchFamily="2" charset="0"/>
                        </a:rPr>
                        <a:t>Details</a:t>
                      </a:r>
                      <a:endParaRPr lang="en-IN" dirty="0">
                        <a:effectLst/>
                      </a:endParaRPr>
                    </a:p>
                  </a:txBody>
                  <a:tcPr anchor="ctr"/>
                </a:tc>
                <a:extLst>
                  <a:ext uri="{0D108BD9-81ED-4DB2-BD59-A6C34878D82A}">
                    <a16:rowId xmlns:a16="http://schemas.microsoft.com/office/drawing/2014/main" val="1692016221"/>
                  </a:ext>
                </a:extLst>
              </a:tr>
              <a:tr h="961326">
                <a:tc>
                  <a:txBody>
                    <a:bodyPr/>
                    <a:lstStyle/>
                    <a:p>
                      <a:pPr algn="l" fontAlgn="t"/>
                      <a:r>
                        <a:rPr lang="en-IN">
                          <a:effectLst/>
                        </a:rPr>
                        <a:t>byte</a:t>
                      </a:r>
                    </a:p>
                  </a:txBody>
                  <a:tcPr anchor="ctr"/>
                </a:tc>
                <a:tc>
                  <a:txBody>
                    <a:bodyPr/>
                    <a:lstStyle/>
                    <a:p>
                      <a:pPr algn="l" fontAlgn="t"/>
                      <a:r>
                        <a:rPr lang="en-IN">
                          <a:effectLst/>
                        </a:rPr>
                        <a:t>1 byte</a:t>
                      </a:r>
                    </a:p>
                  </a:txBody>
                  <a:tcPr anchor="ctr"/>
                </a:tc>
                <a:tc>
                  <a:txBody>
                    <a:bodyPr/>
                    <a:lstStyle/>
                    <a:p>
                      <a:pPr algn="l" fontAlgn="t"/>
                      <a:r>
                        <a:rPr lang="en-US">
                          <a:effectLst/>
                        </a:rPr>
                        <a:t>Stores positive and negative numbers ranging from -128 to 127.</a:t>
                      </a:r>
                    </a:p>
                  </a:txBody>
                  <a:tcPr anchor="ctr"/>
                </a:tc>
                <a:extLst>
                  <a:ext uri="{0D108BD9-81ED-4DB2-BD59-A6C34878D82A}">
                    <a16:rowId xmlns:a16="http://schemas.microsoft.com/office/drawing/2014/main" val="3897299637"/>
                  </a:ext>
                </a:extLst>
              </a:tr>
              <a:tr h="1249724">
                <a:tc>
                  <a:txBody>
                    <a:bodyPr/>
                    <a:lstStyle/>
                    <a:p>
                      <a:pPr algn="l" fontAlgn="t"/>
                      <a:r>
                        <a:rPr lang="en-IN">
                          <a:effectLst/>
                        </a:rPr>
                        <a:t>int</a:t>
                      </a:r>
                    </a:p>
                  </a:txBody>
                  <a:tcPr anchor="ctr"/>
                </a:tc>
                <a:tc>
                  <a:txBody>
                    <a:bodyPr/>
                    <a:lstStyle/>
                    <a:p>
                      <a:pPr algn="l" fontAlgn="t"/>
                      <a:r>
                        <a:rPr lang="en-IN" dirty="0">
                          <a:effectLst/>
                        </a:rPr>
                        <a:t>4 bytes</a:t>
                      </a:r>
                    </a:p>
                  </a:txBody>
                  <a:tcPr anchor="ctr"/>
                </a:tc>
                <a:tc>
                  <a:txBody>
                    <a:bodyPr/>
                    <a:lstStyle/>
                    <a:p>
                      <a:pPr algn="l" fontAlgn="t"/>
                      <a:r>
                        <a:rPr lang="en-US">
                          <a:effectLst/>
                        </a:rPr>
                        <a:t>Stores positive and negative numbers ranging from -2,147,483,648 to 2,147,483,647.</a:t>
                      </a:r>
                    </a:p>
                  </a:txBody>
                  <a:tcPr anchor="ctr"/>
                </a:tc>
                <a:extLst>
                  <a:ext uri="{0D108BD9-81ED-4DB2-BD59-A6C34878D82A}">
                    <a16:rowId xmlns:a16="http://schemas.microsoft.com/office/drawing/2014/main" val="1289217712"/>
                  </a:ext>
                </a:extLst>
              </a:tr>
              <a:tr h="961326">
                <a:tc>
                  <a:txBody>
                    <a:bodyPr/>
                    <a:lstStyle/>
                    <a:p>
                      <a:pPr algn="l" fontAlgn="t"/>
                      <a:r>
                        <a:rPr lang="en-IN">
                          <a:effectLst/>
                        </a:rPr>
                        <a:t>short</a:t>
                      </a:r>
                    </a:p>
                  </a:txBody>
                  <a:tcPr anchor="ctr"/>
                </a:tc>
                <a:tc>
                  <a:txBody>
                    <a:bodyPr/>
                    <a:lstStyle/>
                    <a:p>
                      <a:pPr algn="l" fontAlgn="t"/>
                      <a:r>
                        <a:rPr lang="en-IN">
                          <a:effectLst/>
                        </a:rPr>
                        <a:t>2 bytes</a:t>
                      </a:r>
                    </a:p>
                  </a:txBody>
                  <a:tcPr anchor="ctr"/>
                </a:tc>
                <a:tc>
                  <a:txBody>
                    <a:bodyPr/>
                    <a:lstStyle/>
                    <a:p>
                      <a:pPr algn="l" fontAlgn="t"/>
                      <a:r>
                        <a:rPr lang="en-US">
                          <a:effectLst/>
                        </a:rPr>
                        <a:t>Stores positive and negative numbers ranging from -32,768 to 32,767.</a:t>
                      </a:r>
                    </a:p>
                  </a:txBody>
                  <a:tcPr anchor="ctr"/>
                </a:tc>
                <a:extLst>
                  <a:ext uri="{0D108BD9-81ED-4DB2-BD59-A6C34878D82A}">
                    <a16:rowId xmlns:a16="http://schemas.microsoft.com/office/drawing/2014/main" val="556386156"/>
                  </a:ext>
                </a:extLst>
              </a:tr>
              <a:tr h="1826519">
                <a:tc>
                  <a:txBody>
                    <a:bodyPr/>
                    <a:lstStyle/>
                    <a:p>
                      <a:pPr algn="l" fontAlgn="t"/>
                      <a:r>
                        <a:rPr lang="en-IN">
                          <a:effectLst/>
                        </a:rPr>
                        <a:t>long</a:t>
                      </a:r>
                    </a:p>
                  </a:txBody>
                  <a:tcPr anchor="ctr"/>
                </a:tc>
                <a:tc>
                  <a:txBody>
                    <a:bodyPr/>
                    <a:lstStyle/>
                    <a:p>
                      <a:pPr algn="l" fontAlgn="t"/>
                      <a:r>
                        <a:rPr lang="en-IN">
                          <a:effectLst/>
                        </a:rPr>
                        <a:t>8 bytes</a:t>
                      </a:r>
                    </a:p>
                  </a:txBody>
                  <a:tcPr anchor="ctr"/>
                </a:tc>
                <a:tc>
                  <a:txBody>
                    <a:bodyPr/>
                    <a:lstStyle/>
                    <a:p>
                      <a:pPr algn="l" fontAlgn="t"/>
                      <a:r>
                        <a:rPr lang="en-US" dirty="0">
                          <a:effectLst/>
                        </a:rPr>
                        <a:t>Stores positive and negative numbers from -9,223,372,036,854,775,808 to 9,223,372,036,854,775,807.</a:t>
                      </a:r>
                    </a:p>
                  </a:txBody>
                  <a:tcPr anchor="ctr"/>
                </a:tc>
                <a:extLst>
                  <a:ext uri="{0D108BD9-81ED-4DB2-BD59-A6C34878D82A}">
                    <a16:rowId xmlns:a16="http://schemas.microsoft.com/office/drawing/2014/main" val="3977055205"/>
                  </a:ext>
                </a:extLst>
              </a:tr>
              <a:tr h="384530">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992239967"/>
                  </a:ext>
                </a:extLst>
              </a:tr>
            </a:tbl>
          </a:graphicData>
        </a:graphic>
      </p:graphicFrame>
    </p:spTree>
    <p:extLst>
      <p:ext uri="{BB962C8B-B14F-4D97-AF65-F5344CB8AC3E}">
        <p14:creationId xmlns:p14="http://schemas.microsoft.com/office/powerpoint/2010/main" val="616694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D1C463-2F90-7584-2BB1-34AAE3175DE5}"/>
              </a:ext>
            </a:extLst>
          </p:cNvPr>
          <p:cNvSpPr>
            <a:spLocks noGrp="1"/>
          </p:cNvSpPr>
          <p:nvPr>
            <p:ph type="body" sz="quarter" idx="10"/>
          </p:nvPr>
        </p:nvSpPr>
        <p:spPr>
          <a:xfrm>
            <a:off x="1494264" y="825190"/>
            <a:ext cx="8632825" cy="4605454"/>
          </a:xfrm>
        </p:spPr>
        <p:txBody>
          <a:bodyPr/>
          <a:lstStyle/>
          <a:p>
            <a:endParaRPr lang="en-IN" dirty="0"/>
          </a:p>
        </p:txBody>
      </p:sp>
      <p:graphicFrame>
        <p:nvGraphicFramePr>
          <p:cNvPr id="4" name="Table 4">
            <a:extLst>
              <a:ext uri="{FF2B5EF4-FFF2-40B4-BE49-F238E27FC236}">
                <a16:creationId xmlns:a16="http://schemas.microsoft.com/office/drawing/2014/main" id="{B9087E74-049F-1309-BCDF-9453C1142474}"/>
              </a:ext>
            </a:extLst>
          </p:cNvPr>
          <p:cNvGraphicFramePr>
            <a:graphicFrameLocks noGrp="1"/>
          </p:cNvGraphicFramePr>
          <p:nvPr>
            <p:extLst>
              <p:ext uri="{D42A27DB-BD31-4B8C-83A1-F6EECF244321}">
                <p14:modId xmlns:p14="http://schemas.microsoft.com/office/powerpoint/2010/main" val="2422211773"/>
              </p:ext>
            </p:extLst>
          </p:nvPr>
        </p:nvGraphicFramePr>
        <p:xfrm>
          <a:off x="1315844" y="416971"/>
          <a:ext cx="9634653" cy="5482023"/>
        </p:xfrm>
        <a:graphic>
          <a:graphicData uri="http://schemas.openxmlformats.org/drawingml/2006/table">
            <a:tbl>
              <a:tblPr firstRow="1" bandRow="1">
                <a:tableStyleId>{21E4AEA4-8DFA-4A89-87EB-49C32662AFE0}</a:tableStyleId>
              </a:tblPr>
              <a:tblGrid>
                <a:gridCol w="3211551">
                  <a:extLst>
                    <a:ext uri="{9D8B030D-6E8A-4147-A177-3AD203B41FA5}">
                      <a16:colId xmlns:a16="http://schemas.microsoft.com/office/drawing/2014/main" val="4143515535"/>
                    </a:ext>
                  </a:extLst>
                </a:gridCol>
                <a:gridCol w="3211551">
                  <a:extLst>
                    <a:ext uri="{9D8B030D-6E8A-4147-A177-3AD203B41FA5}">
                      <a16:colId xmlns:a16="http://schemas.microsoft.com/office/drawing/2014/main" val="2325502197"/>
                    </a:ext>
                  </a:extLst>
                </a:gridCol>
                <a:gridCol w="3211551">
                  <a:extLst>
                    <a:ext uri="{9D8B030D-6E8A-4147-A177-3AD203B41FA5}">
                      <a16:colId xmlns:a16="http://schemas.microsoft.com/office/drawing/2014/main" val="127645994"/>
                    </a:ext>
                  </a:extLst>
                </a:gridCol>
              </a:tblGrid>
              <a:tr h="472476">
                <a:tc>
                  <a:txBody>
                    <a:bodyPr/>
                    <a:lstStyle/>
                    <a:p>
                      <a:pPr algn="ctr" fontAlgn="t"/>
                      <a:r>
                        <a:rPr lang="en-IN" b="1" dirty="0">
                          <a:effectLst/>
                          <a:latin typeface="Nunito Sans" pitchFamily="2" charset="0"/>
                        </a:rPr>
                        <a:t>Primitive Data Type</a:t>
                      </a:r>
                      <a:endParaRPr lang="en-IN" dirty="0">
                        <a:effectLst/>
                      </a:endParaRPr>
                    </a:p>
                  </a:txBody>
                  <a:tcPr anchor="ctr"/>
                </a:tc>
                <a:tc>
                  <a:txBody>
                    <a:bodyPr/>
                    <a:lstStyle/>
                    <a:p>
                      <a:pPr algn="ctr" fontAlgn="t"/>
                      <a:r>
                        <a:rPr lang="en-IN" b="1" dirty="0">
                          <a:effectLst/>
                          <a:latin typeface="Nunito Sans" pitchFamily="2" charset="0"/>
                        </a:rPr>
                        <a:t>Size</a:t>
                      </a:r>
                      <a:endParaRPr lang="en-IN" dirty="0">
                        <a:effectLst/>
                      </a:endParaRPr>
                    </a:p>
                  </a:txBody>
                  <a:tcPr anchor="ctr"/>
                </a:tc>
                <a:tc>
                  <a:txBody>
                    <a:bodyPr/>
                    <a:lstStyle/>
                    <a:p>
                      <a:pPr algn="ctr" fontAlgn="t"/>
                      <a:r>
                        <a:rPr lang="en-IN" b="1" dirty="0">
                          <a:effectLst/>
                          <a:latin typeface="Nunito Sans" pitchFamily="2" charset="0"/>
                        </a:rPr>
                        <a:t>Details</a:t>
                      </a:r>
                      <a:endParaRPr lang="en-IN" dirty="0">
                        <a:effectLst/>
                      </a:endParaRPr>
                    </a:p>
                  </a:txBody>
                  <a:tcPr anchor="ctr"/>
                </a:tc>
                <a:extLst>
                  <a:ext uri="{0D108BD9-81ED-4DB2-BD59-A6C34878D82A}">
                    <a16:rowId xmlns:a16="http://schemas.microsoft.com/office/drawing/2014/main" val="3951491507"/>
                  </a:ext>
                </a:extLst>
              </a:tr>
              <a:tr h="1514514">
                <a:tc>
                  <a:txBody>
                    <a:bodyPr/>
                    <a:lstStyle/>
                    <a:p>
                      <a:pPr algn="l" fontAlgn="t"/>
                      <a:r>
                        <a:rPr lang="en-IN" dirty="0">
                          <a:effectLst/>
                        </a:rPr>
                        <a:t>float</a:t>
                      </a:r>
                    </a:p>
                  </a:txBody>
                  <a:tcPr anchor="ctr"/>
                </a:tc>
                <a:tc>
                  <a:txBody>
                    <a:bodyPr/>
                    <a:lstStyle/>
                    <a:p>
                      <a:pPr algn="l" fontAlgn="t"/>
                      <a:r>
                        <a:rPr lang="en-IN">
                          <a:effectLst/>
                        </a:rPr>
                        <a:t>4 bytes</a:t>
                      </a:r>
                    </a:p>
                  </a:txBody>
                  <a:tcPr anchor="ctr"/>
                </a:tc>
                <a:tc>
                  <a:txBody>
                    <a:bodyPr/>
                    <a:lstStyle/>
                    <a:p>
                      <a:pPr algn="l" fontAlgn="t"/>
                      <a:r>
                        <a:rPr lang="en-US">
                          <a:effectLst/>
                        </a:rPr>
                        <a:t>Stores Decimal numbers. It can be used for storing numbers having 6 to 7 decimal digits</a:t>
                      </a:r>
                    </a:p>
                  </a:txBody>
                  <a:tcPr anchor="ctr"/>
                </a:tc>
                <a:extLst>
                  <a:ext uri="{0D108BD9-81ED-4DB2-BD59-A6C34878D82A}">
                    <a16:rowId xmlns:a16="http://schemas.microsoft.com/office/drawing/2014/main" val="1539469872"/>
                  </a:ext>
                </a:extLst>
              </a:tr>
              <a:tr h="1514514">
                <a:tc>
                  <a:txBody>
                    <a:bodyPr/>
                    <a:lstStyle/>
                    <a:p>
                      <a:pPr algn="l" fontAlgn="t"/>
                      <a:r>
                        <a:rPr lang="en-IN">
                          <a:effectLst/>
                        </a:rPr>
                        <a:t>double</a:t>
                      </a:r>
                    </a:p>
                  </a:txBody>
                  <a:tcPr anchor="ctr"/>
                </a:tc>
                <a:tc>
                  <a:txBody>
                    <a:bodyPr/>
                    <a:lstStyle/>
                    <a:p>
                      <a:pPr algn="l" fontAlgn="t"/>
                      <a:r>
                        <a:rPr lang="en-IN">
                          <a:effectLst/>
                        </a:rPr>
                        <a:t>8 bytes</a:t>
                      </a:r>
                    </a:p>
                  </a:txBody>
                  <a:tcPr anchor="ctr"/>
                </a:tc>
                <a:tc>
                  <a:txBody>
                    <a:bodyPr/>
                    <a:lstStyle/>
                    <a:p>
                      <a:pPr algn="l" fontAlgn="t"/>
                      <a:r>
                        <a:rPr lang="en-US" dirty="0">
                          <a:effectLst/>
                        </a:rPr>
                        <a:t>Stores Decimal numbers. It can be used for storing numbers having 15 decimal digits.</a:t>
                      </a:r>
                    </a:p>
                  </a:txBody>
                  <a:tcPr anchor="ctr"/>
                </a:tc>
                <a:extLst>
                  <a:ext uri="{0D108BD9-81ED-4DB2-BD59-A6C34878D82A}">
                    <a16:rowId xmlns:a16="http://schemas.microsoft.com/office/drawing/2014/main" val="200282636"/>
                  </a:ext>
                </a:extLst>
              </a:tr>
              <a:tr h="815508">
                <a:tc>
                  <a:txBody>
                    <a:bodyPr/>
                    <a:lstStyle/>
                    <a:p>
                      <a:pPr algn="l" fontAlgn="t"/>
                      <a:r>
                        <a:rPr lang="en-IN">
                          <a:effectLst/>
                        </a:rPr>
                        <a:t>boolean</a:t>
                      </a:r>
                    </a:p>
                  </a:txBody>
                  <a:tcPr anchor="ctr"/>
                </a:tc>
                <a:tc>
                  <a:txBody>
                    <a:bodyPr/>
                    <a:lstStyle/>
                    <a:p>
                      <a:pPr algn="l" fontAlgn="t"/>
                      <a:r>
                        <a:rPr lang="en-IN">
                          <a:effectLst/>
                        </a:rPr>
                        <a:t>1 bit</a:t>
                      </a:r>
                    </a:p>
                  </a:txBody>
                  <a:tcPr anchor="ctr"/>
                </a:tc>
                <a:tc>
                  <a:txBody>
                    <a:bodyPr/>
                    <a:lstStyle/>
                    <a:p>
                      <a:pPr algn="l" fontAlgn="t"/>
                      <a:r>
                        <a:rPr lang="en-US">
                          <a:effectLst/>
                        </a:rPr>
                        <a:t>Can Store Only true or false.</a:t>
                      </a:r>
                    </a:p>
                  </a:txBody>
                  <a:tcPr anchor="ctr"/>
                </a:tc>
                <a:extLst>
                  <a:ext uri="{0D108BD9-81ED-4DB2-BD59-A6C34878D82A}">
                    <a16:rowId xmlns:a16="http://schemas.microsoft.com/office/drawing/2014/main" val="3076297829"/>
                  </a:ext>
                </a:extLst>
              </a:tr>
              <a:tr h="1165011">
                <a:tc>
                  <a:txBody>
                    <a:bodyPr/>
                    <a:lstStyle/>
                    <a:p>
                      <a:pPr algn="l" fontAlgn="t"/>
                      <a:r>
                        <a:rPr lang="en-IN">
                          <a:effectLst/>
                        </a:rPr>
                        <a:t>char</a:t>
                      </a:r>
                    </a:p>
                  </a:txBody>
                  <a:tcPr anchor="ctr"/>
                </a:tc>
                <a:tc>
                  <a:txBody>
                    <a:bodyPr/>
                    <a:lstStyle/>
                    <a:p>
                      <a:pPr algn="l" fontAlgn="t"/>
                      <a:r>
                        <a:rPr lang="en-IN">
                          <a:effectLst/>
                        </a:rPr>
                        <a:t>2 bytes</a:t>
                      </a:r>
                    </a:p>
                  </a:txBody>
                  <a:tcPr anchor="ctr"/>
                </a:tc>
                <a:tc>
                  <a:txBody>
                    <a:bodyPr/>
                    <a:lstStyle/>
                    <a:p>
                      <a:pPr algn="l" fontAlgn="t"/>
                      <a:r>
                        <a:rPr lang="en-US" dirty="0">
                          <a:effectLst/>
                        </a:rPr>
                        <a:t>It can be used for storing only a single character, letter or ASCII values.</a:t>
                      </a:r>
                    </a:p>
                  </a:txBody>
                  <a:tcPr anchor="ctr"/>
                </a:tc>
                <a:extLst>
                  <a:ext uri="{0D108BD9-81ED-4DB2-BD59-A6C34878D82A}">
                    <a16:rowId xmlns:a16="http://schemas.microsoft.com/office/drawing/2014/main" val="720059787"/>
                  </a:ext>
                </a:extLst>
              </a:tr>
            </a:tbl>
          </a:graphicData>
        </a:graphic>
      </p:graphicFrame>
    </p:spTree>
    <p:extLst>
      <p:ext uri="{BB962C8B-B14F-4D97-AF65-F5344CB8AC3E}">
        <p14:creationId xmlns:p14="http://schemas.microsoft.com/office/powerpoint/2010/main" val="2514477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B77DCD-0796-D391-3555-C6C4EF820532}"/>
              </a:ext>
            </a:extLst>
          </p:cNvPr>
          <p:cNvSpPr>
            <a:spLocks noGrp="1"/>
          </p:cNvSpPr>
          <p:nvPr>
            <p:ph type="body" sz="quarter" idx="10"/>
          </p:nvPr>
        </p:nvSpPr>
        <p:spPr>
          <a:xfrm>
            <a:off x="457200" y="390418"/>
            <a:ext cx="10864921" cy="5496674"/>
          </a:xfrm>
        </p:spPr>
        <p:txBody>
          <a:bodyPr/>
          <a:lstStyle/>
          <a:p>
            <a:pPr marL="285750" indent="-285750" algn="l">
              <a:buFont typeface="Wingdings" panose="05000000000000000000" pitchFamily="2" charset="2"/>
              <a:buChar char="Ø"/>
            </a:pPr>
            <a:r>
              <a:rPr lang="en-US" b="0" i="0" dirty="0">
                <a:effectLst/>
                <a:latin typeface="Söhne"/>
              </a:rPr>
              <a:t>Boolean: Represents a binary value of either true or false. Size: 1 byte.</a:t>
            </a:r>
          </a:p>
          <a:p>
            <a:pPr marL="285750" indent="-285750" algn="l">
              <a:buFont typeface="Wingdings" panose="05000000000000000000" pitchFamily="2" charset="2"/>
              <a:buChar char="Ø"/>
            </a:pPr>
            <a:endParaRPr lang="en-US" b="0" i="0" dirty="0">
              <a:effectLst/>
              <a:latin typeface="Söhne"/>
            </a:endParaRPr>
          </a:p>
          <a:p>
            <a:pPr marL="285750" indent="-285750" algn="l">
              <a:buFont typeface="Wingdings" panose="05000000000000000000" pitchFamily="2" charset="2"/>
              <a:buChar char="Ø"/>
            </a:pPr>
            <a:r>
              <a:rPr lang="en-US" b="0" i="0" dirty="0">
                <a:effectLst/>
                <a:latin typeface="Söhne"/>
              </a:rPr>
              <a:t>Byte: Represents an unsigned 8-bit integer value. Range: 0 to 255. Size: 1 byte.</a:t>
            </a:r>
          </a:p>
          <a:p>
            <a:pPr marL="285750" indent="-285750" algn="l">
              <a:buFont typeface="Wingdings" panose="05000000000000000000" pitchFamily="2" charset="2"/>
              <a:buChar char="Ø"/>
            </a:pPr>
            <a:endParaRPr lang="en-US" b="0" i="0" dirty="0">
              <a:effectLst/>
              <a:latin typeface="Söhne"/>
            </a:endParaRPr>
          </a:p>
          <a:p>
            <a:pPr marL="285750" indent="-285750" algn="l">
              <a:buFont typeface="Wingdings" panose="05000000000000000000" pitchFamily="2" charset="2"/>
              <a:buChar char="Ø"/>
            </a:pPr>
            <a:r>
              <a:rPr lang="en-US" b="0" i="0" dirty="0" err="1">
                <a:effectLst/>
                <a:latin typeface="Söhne"/>
              </a:rPr>
              <a:t>SByte</a:t>
            </a:r>
            <a:r>
              <a:rPr lang="en-US" b="0" i="0" dirty="0">
                <a:effectLst/>
                <a:latin typeface="Söhne"/>
              </a:rPr>
              <a:t>: Represents a signed 8-bit integer value. Range: -128 to 127. Size: 1 byte.</a:t>
            </a:r>
          </a:p>
          <a:p>
            <a:pPr marL="285750" indent="-285750" algn="l">
              <a:buFont typeface="Wingdings" panose="05000000000000000000" pitchFamily="2" charset="2"/>
              <a:buChar char="Ø"/>
            </a:pPr>
            <a:endParaRPr lang="en-US" b="0" i="0" dirty="0">
              <a:effectLst/>
              <a:latin typeface="Söhne"/>
            </a:endParaRPr>
          </a:p>
          <a:p>
            <a:pPr marL="285750" indent="-285750" algn="l">
              <a:buFont typeface="Wingdings" panose="05000000000000000000" pitchFamily="2" charset="2"/>
              <a:buChar char="Ø"/>
            </a:pPr>
            <a:r>
              <a:rPr lang="en-US" b="0" i="0" dirty="0">
                <a:effectLst/>
                <a:latin typeface="Söhne"/>
              </a:rPr>
              <a:t>Int16: Represents a signed 16-bit integer value. Range: -32768 to 32767. Size: 2 bytes.</a:t>
            </a:r>
          </a:p>
          <a:p>
            <a:pPr marL="285750" indent="-285750" algn="l">
              <a:buFont typeface="Wingdings" panose="05000000000000000000" pitchFamily="2" charset="2"/>
              <a:buChar char="Ø"/>
            </a:pPr>
            <a:endParaRPr lang="en-US" b="0" i="0" dirty="0">
              <a:effectLst/>
              <a:latin typeface="Söhne"/>
            </a:endParaRPr>
          </a:p>
          <a:p>
            <a:pPr marL="285750" indent="-285750" algn="l">
              <a:buFont typeface="Wingdings" panose="05000000000000000000" pitchFamily="2" charset="2"/>
              <a:buChar char="Ø"/>
            </a:pPr>
            <a:r>
              <a:rPr lang="en-US" b="0" i="0" dirty="0">
                <a:effectLst/>
                <a:latin typeface="Söhne"/>
              </a:rPr>
              <a:t>UInt16: Represents an unsigned 16-bit integer value. Range: 0 to 65535. Size: 2 bytes.</a:t>
            </a:r>
          </a:p>
          <a:p>
            <a:pPr marL="285750" indent="-285750" algn="l">
              <a:buFont typeface="Wingdings" panose="05000000000000000000" pitchFamily="2" charset="2"/>
              <a:buChar char="Ø"/>
            </a:pPr>
            <a:endParaRPr lang="en-US" b="0" i="0" dirty="0">
              <a:effectLst/>
              <a:latin typeface="Söhne"/>
            </a:endParaRPr>
          </a:p>
          <a:p>
            <a:pPr marL="285750" indent="-285750" algn="l">
              <a:buFont typeface="Wingdings" panose="05000000000000000000" pitchFamily="2" charset="2"/>
              <a:buChar char="Ø"/>
            </a:pPr>
            <a:r>
              <a:rPr lang="en-US" b="0" i="0" dirty="0">
                <a:effectLst/>
                <a:latin typeface="Söhne"/>
              </a:rPr>
              <a:t>Int32: Represents a signed 32-bit integer value. Range: -2147483648 to 2147483647. Size: 4 bytes.</a:t>
            </a:r>
          </a:p>
          <a:p>
            <a:pPr marL="285750" indent="-285750" algn="l">
              <a:buFont typeface="Wingdings" panose="05000000000000000000" pitchFamily="2" charset="2"/>
              <a:buChar char="Ø"/>
            </a:pPr>
            <a:endParaRPr lang="en-US" b="0" i="0" dirty="0">
              <a:effectLst/>
              <a:latin typeface="Söhne"/>
            </a:endParaRPr>
          </a:p>
          <a:p>
            <a:pPr marL="285750" indent="-285750" algn="l">
              <a:buFont typeface="Wingdings" panose="05000000000000000000" pitchFamily="2" charset="2"/>
              <a:buChar char="Ø"/>
            </a:pPr>
            <a:r>
              <a:rPr lang="en-US" b="0" i="0" dirty="0">
                <a:effectLst/>
                <a:latin typeface="Söhne"/>
              </a:rPr>
              <a:t>UInt32: Represents an unsigned 32-bit integer value. Range: 0 to 4294967295. Size: 4 bytes.</a:t>
            </a:r>
          </a:p>
          <a:p>
            <a:pPr algn="l">
              <a:buFont typeface="+mj-lt"/>
              <a:buAutoNum type="arabicPeriod"/>
            </a:pPr>
            <a:endParaRPr lang="en-US" b="0" i="0" dirty="0">
              <a:effectLst/>
              <a:latin typeface="Söhne"/>
            </a:endParaRPr>
          </a:p>
        </p:txBody>
      </p:sp>
      <p:sp>
        <p:nvSpPr>
          <p:cNvPr id="4" name="TextBox 3">
            <a:extLst>
              <a:ext uri="{FF2B5EF4-FFF2-40B4-BE49-F238E27FC236}">
                <a16:creationId xmlns:a16="http://schemas.microsoft.com/office/drawing/2014/main" id="{AE0C2553-8F00-7608-DAD1-67A14445DF0A}"/>
              </a:ext>
            </a:extLst>
          </p:cNvPr>
          <p:cNvSpPr txBox="1"/>
          <p:nvPr/>
        </p:nvSpPr>
        <p:spPr>
          <a:xfrm>
            <a:off x="5640404" y="2844265"/>
            <a:ext cx="914400" cy="914400"/>
          </a:xfrm>
          <a:prstGeom prst="rect">
            <a:avLst/>
          </a:prstGeom>
        </p:spPr>
        <p:txBody>
          <a:bodyPr wrap="square" lIns="0" tIns="0" rIns="0" bIns="0" rtlCol="0">
            <a:spAutoFit/>
          </a:bodyPr>
          <a:lstStyle/>
          <a:p>
            <a:pPr algn="l"/>
            <a:endParaRPr lang="en-IN" dirty="0"/>
          </a:p>
        </p:txBody>
      </p:sp>
    </p:spTree>
    <p:extLst>
      <p:ext uri="{BB962C8B-B14F-4D97-AF65-F5344CB8AC3E}">
        <p14:creationId xmlns:p14="http://schemas.microsoft.com/office/powerpoint/2010/main" val="1161187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591CC8-4A7B-F6AA-65E8-BAA45BDDDCA8}"/>
              </a:ext>
            </a:extLst>
          </p:cNvPr>
          <p:cNvSpPr>
            <a:spLocks noGrp="1"/>
          </p:cNvSpPr>
          <p:nvPr>
            <p:ph type="body" sz="quarter" idx="10"/>
          </p:nvPr>
        </p:nvSpPr>
        <p:spPr>
          <a:xfrm>
            <a:off x="457200" y="750771"/>
            <a:ext cx="11179743" cy="4735629"/>
          </a:xfrm>
        </p:spPr>
        <p:txBody>
          <a:bodyPr/>
          <a:lstStyle/>
          <a:p>
            <a:pPr marL="285750" indent="-285750">
              <a:buFont typeface="Wingdings" panose="05000000000000000000" pitchFamily="2" charset="2"/>
              <a:buChar char="Ø"/>
            </a:pPr>
            <a:r>
              <a:rPr lang="en-US" dirty="0"/>
              <a:t>Int64: Represents a signed 64-bit integer value. Range: -9223372036854775808 to 9223372036854775807. Size: 8 bytes.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UInt64: Represents an unsigned 64-bit integer value. Range: 0 to 18446744073709551615. Size: 8 bytes.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Char: Represents a single Unicode character.  Size: 2 bytes.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Float: Represents a single-precision floating-point number. Range: approximately 1.5 x 10^-45 to 3.4 x 10^38. Size: 4 bytes.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Double: Represents a double-precision floating-point number. Range: approximately 5.0 x 10^-324 to 1.7 x 10^308. Size: 8 bytes.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Decimal: Represents a decimal floating-point number. Range: approximately (-7.9 x 10^28 to 7.9 x 10^28) / 10^0 to 28. Size: 16 bytes.</a:t>
            </a:r>
            <a:endParaRPr lang="en-IN" dirty="0"/>
          </a:p>
        </p:txBody>
      </p:sp>
    </p:spTree>
    <p:extLst>
      <p:ext uri="{BB962C8B-B14F-4D97-AF65-F5344CB8AC3E}">
        <p14:creationId xmlns:p14="http://schemas.microsoft.com/office/powerpoint/2010/main" val="1835166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DF934-5A13-FE8A-CB34-F0D77DE5183A}"/>
              </a:ext>
            </a:extLst>
          </p:cNvPr>
          <p:cNvSpPr>
            <a:spLocks noGrp="1"/>
          </p:cNvSpPr>
          <p:nvPr>
            <p:ph type="body" sz="quarter" idx="10"/>
          </p:nvPr>
        </p:nvSpPr>
        <p:spPr/>
        <p:txBody>
          <a:bodyPr/>
          <a:lstStyle/>
          <a:p>
            <a:endParaRPr lang="en-IN"/>
          </a:p>
        </p:txBody>
      </p:sp>
      <p:pic>
        <p:nvPicPr>
          <p:cNvPr id="5" name="Picture 4" descr="A screenshot of a computer&#10;&#10;Description automatically generated">
            <a:extLst>
              <a:ext uri="{FF2B5EF4-FFF2-40B4-BE49-F238E27FC236}">
                <a16:creationId xmlns:a16="http://schemas.microsoft.com/office/drawing/2014/main" id="{490DEB6D-8EC9-646B-0971-F65D8C3E7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64671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A93FA-F042-3ABD-51A6-3EC06C538072}"/>
              </a:ext>
            </a:extLst>
          </p:cNvPr>
          <p:cNvSpPr>
            <a:spLocks noGrp="1"/>
          </p:cNvSpPr>
          <p:nvPr>
            <p:ph type="title"/>
          </p:nvPr>
        </p:nvSpPr>
        <p:spPr>
          <a:xfrm>
            <a:off x="847494" y="501805"/>
            <a:ext cx="10136458" cy="1507282"/>
          </a:xfrm>
        </p:spPr>
        <p:txBody>
          <a:bodyPr/>
          <a:lstStyle/>
          <a:p>
            <a:r>
              <a:rPr lang="en-US" dirty="0"/>
              <a:t>Non-Primitive Data Types</a:t>
            </a:r>
            <a:endParaRPr lang="en-IN" dirty="0"/>
          </a:p>
        </p:txBody>
      </p:sp>
      <p:sp>
        <p:nvSpPr>
          <p:cNvPr id="3" name="Text Placeholder 2">
            <a:extLst>
              <a:ext uri="{FF2B5EF4-FFF2-40B4-BE49-F238E27FC236}">
                <a16:creationId xmlns:a16="http://schemas.microsoft.com/office/drawing/2014/main" id="{C65196D6-6E44-2941-7052-739AC266F648}"/>
              </a:ext>
            </a:extLst>
          </p:cNvPr>
          <p:cNvSpPr>
            <a:spLocks noGrp="1"/>
          </p:cNvSpPr>
          <p:nvPr>
            <p:ph type="body" sz="quarter" idx="10"/>
          </p:nvPr>
        </p:nvSpPr>
        <p:spPr>
          <a:xfrm>
            <a:off x="457200" y="2009087"/>
            <a:ext cx="11162371" cy="4012571"/>
          </a:xfrm>
        </p:spPr>
        <p:txBody>
          <a:bodyPr/>
          <a:lstStyle/>
          <a:p>
            <a:pPr marL="285750" indent="-285750">
              <a:buFont typeface="Wingdings" panose="05000000000000000000" pitchFamily="2" charset="2"/>
              <a:buChar char="Ø"/>
            </a:pPr>
            <a:r>
              <a:rPr lang="en-US" i="0" dirty="0">
                <a:effectLst/>
                <a:latin typeface="Times New Roman" panose="02020603050405020304" pitchFamily="18" charset="0"/>
                <a:cs typeface="Times New Roman" panose="02020603050405020304" pitchFamily="18" charset="0"/>
              </a:rPr>
              <a:t>Non-Primitive data types refer to objects and hence they are called reference types. Examples of non-primitive types include Strings, Arrays, Classes, Interface, etc.</a:t>
            </a: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Non-Primitive data types are user defined.</a:t>
            </a: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i="0" dirty="0">
                <a:effectLst/>
                <a:latin typeface="Times New Roman" panose="02020603050405020304" pitchFamily="18" charset="0"/>
                <a:cs typeface="Times New Roman" panose="02020603050405020304" pitchFamily="18" charset="0"/>
              </a:rPr>
              <a:t>when we declare a non-primitive reference variable, the variable only stores a reference of the memory location where the object is stored. </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i="0" dirty="0">
                <a:effectLst/>
                <a:latin typeface="Times New Roman" panose="02020603050405020304" pitchFamily="18" charset="0"/>
                <a:cs typeface="Times New Roman" panose="02020603050405020304" pitchFamily="18" charset="0"/>
              </a:rPr>
              <a:t>The default value of non-primitive reference variables is null.</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813563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26AE-168B-2327-E97A-EF16DF80D56F}"/>
              </a:ext>
            </a:extLst>
          </p:cNvPr>
          <p:cNvSpPr>
            <a:spLocks noGrp="1"/>
          </p:cNvSpPr>
          <p:nvPr>
            <p:ph type="title"/>
          </p:nvPr>
        </p:nvSpPr>
        <p:spPr>
          <a:xfrm>
            <a:off x="3746810" y="240486"/>
            <a:ext cx="6602646" cy="923330"/>
          </a:xfrm>
        </p:spPr>
        <p:txBody>
          <a:bodyPr/>
          <a:lstStyle/>
          <a:p>
            <a:r>
              <a:rPr lang="en-US" dirty="0"/>
              <a:t> Collections</a:t>
            </a:r>
            <a:endParaRPr lang="en-IN" dirty="0"/>
          </a:p>
        </p:txBody>
      </p:sp>
      <p:sp>
        <p:nvSpPr>
          <p:cNvPr id="3" name="Text Placeholder 2">
            <a:extLst>
              <a:ext uri="{FF2B5EF4-FFF2-40B4-BE49-F238E27FC236}">
                <a16:creationId xmlns:a16="http://schemas.microsoft.com/office/drawing/2014/main" id="{DE7BE76C-96FB-658D-161D-1CFFA41461E5}"/>
              </a:ext>
            </a:extLst>
          </p:cNvPr>
          <p:cNvSpPr>
            <a:spLocks noGrp="1"/>
          </p:cNvSpPr>
          <p:nvPr>
            <p:ph type="body" sz="quarter" idx="10"/>
          </p:nvPr>
        </p:nvSpPr>
        <p:spPr>
          <a:xfrm>
            <a:off x="635620" y="1326995"/>
            <a:ext cx="10671717" cy="4739268"/>
          </a:xfrm>
        </p:spPr>
        <p:txBody>
          <a:bodyPr/>
          <a:lstStyle/>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In .NET, collections are data structures that allow you to store and manipulate groups of related objects.</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These are mainly categorized into 3.</a:t>
            </a:r>
          </a:p>
          <a:p>
            <a:r>
              <a:rPr lang="en-US" dirty="0">
                <a:latin typeface="Times New Roman" panose="02020603050405020304" pitchFamily="18" charset="0"/>
                <a:cs typeface="Times New Roman" panose="02020603050405020304" pitchFamily="18" charset="0"/>
              </a:rPr>
              <a:t>                                 </a:t>
            </a:r>
          </a:p>
          <a:p>
            <a:pPr>
              <a:lnSpc>
                <a:spcPct val="200000"/>
              </a:lnSpc>
            </a:pPr>
            <a:r>
              <a:rPr lang="en-US" dirty="0">
                <a:latin typeface="Times New Roman" panose="02020603050405020304" pitchFamily="18" charset="0"/>
                <a:cs typeface="Times New Roman" panose="02020603050405020304" pitchFamily="18" charset="0"/>
              </a:rPr>
              <a:t>                                       1.Generic collections.</a:t>
            </a:r>
          </a:p>
          <a:p>
            <a:pPr>
              <a:lnSpc>
                <a:spcPct val="200000"/>
              </a:lnSpc>
            </a:pPr>
            <a:r>
              <a:rPr lang="en-US" dirty="0">
                <a:latin typeface="Times New Roman" panose="02020603050405020304" pitchFamily="18" charset="0"/>
                <a:cs typeface="Times New Roman" panose="02020603050405020304" pitchFamily="18" charset="0"/>
              </a:rPr>
              <a:t>                                       2.Non-Generic collections.</a:t>
            </a:r>
          </a:p>
          <a:p>
            <a:pPr>
              <a:lnSpc>
                <a:spcPct val="200000"/>
              </a:lnSpc>
            </a:pPr>
            <a:r>
              <a:rPr lang="en-US" dirty="0">
                <a:latin typeface="Times New Roman" panose="02020603050405020304" pitchFamily="18" charset="0"/>
                <a:cs typeface="Times New Roman" panose="02020603050405020304" pitchFamily="18" charset="0"/>
              </a:rPr>
              <a:t>                                       3.Concurrent collections.</a:t>
            </a:r>
          </a:p>
          <a:p>
            <a:pPr>
              <a:lnSpc>
                <a:spcPct val="200000"/>
              </a:lnSpc>
            </a:pP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07824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E85F-3DD0-A11B-E5E5-C4B325720947}"/>
              </a:ext>
            </a:extLst>
          </p:cNvPr>
          <p:cNvSpPr>
            <a:spLocks noGrp="1"/>
          </p:cNvSpPr>
          <p:nvPr>
            <p:ph type="title"/>
          </p:nvPr>
        </p:nvSpPr>
        <p:spPr>
          <a:xfrm>
            <a:off x="457200" y="345688"/>
            <a:ext cx="11173521" cy="923330"/>
          </a:xfrm>
        </p:spPr>
        <p:txBody>
          <a:bodyPr/>
          <a:lstStyle/>
          <a:p>
            <a:r>
              <a:rPr lang="en-US" dirty="0"/>
              <a:t>            Generic Collections</a:t>
            </a:r>
            <a:endParaRPr lang="en-IN" dirty="0"/>
          </a:p>
        </p:txBody>
      </p:sp>
      <p:sp>
        <p:nvSpPr>
          <p:cNvPr id="3" name="Text Placeholder 2">
            <a:extLst>
              <a:ext uri="{FF2B5EF4-FFF2-40B4-BE49-F238E27FC236}">
                <a16:creationId xmlns:a16="http://schemas.microsoft.com/office/drawing/2014/main" id="{EBA623D1-6EED-CAE0-456E-3F76DC7B5C9E}"/>
              </a:ext>
            </a:extLst>
          </p:cNvPr>
          <p:cNvSpPr>
            <a:spLocks noGrp="1"/>
          </p:cNvSpPr>
          <p:nvPr>
            <p:ph type="body" sz="quarter" idx="10"/>
          </p:nvPr>
        </p:nvSpPr>
        <p:spPr>
          <a:xfrm>
            <a:off x="457200" y="1739590"/>
            <a:ext cx="11173521" cy="4404732"/>
          </a:xfrm>
        </p:spPr>
        <p:txBody>
          <a:bodyPr/>
          <a:lstStyle/>
          <a:p>
            <a:pPr marL="285750" indent="-285750">
              <a:buFont typeface="Wingdings" panose="05000000000000000000" pitchFamily="2" charset="2"/>
              <a:buChar char="Ø"/>
            </a:pPr>
            <a:r>
              <a:rPr lang="en-US" b="0" i="0" dirty="0">
                <a:effectLst/>
                <a:latin typeface="Söhne"/>
              </a:rPr>
              <a:t>Generic collections are those that are parameterized by the type of objects they can store, such as List&lt;T&gt; or Dictionary&lt;</a:t>
            </a:r>
            <a:r>
              <a:rPr lang="en-US" b="0" i="0" dirty="0" err="1">
                <a:effectLst/>
                <a:latin typeface="Söhne"/>
              </a:rPr>
              <a:t>TKey</a:t>
            </a:r>
            <a:r>
              <a:rPr lang="en-US" b="0" i="0" dirty="0">
                <a:effectLst/>
                <a:latin typeface="Söhne"/>
              </a:rPr>
              <a:t>, TValue&gt;. These collections provide strong type-safety, better performance, and improved code readability.</a:t>
            </a:r>
            <a:endParaRPr lang="en-US"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effectLst/>
                <a:latin typeface="Söhne"/>
              </a:rPr>
              <a:t>The namespace for generic collections in .NET is </a:t>
            </a:r>
            <a:r>
              <a:rPr lang="en-US" dirty="0" err="1">
                <a:latin typeface="Söhne"/>
              </a:rPr>
              <a:t>u</a:t>
            </a:r>
            <a:r>
              <a:rPr lang="en-US" b="0" i="0" dirty="0" err="1">
                <a:effectLst/>
                <a:latin typeface="Söhne"/>
              </a:rPr>
              <a:t>sing.</a:t>
            </a:r>
            <a:r>
              <a:rPr lang="en-US" dirty="0" err="1">
                <a:latin typeface="Times New Roman" panose="02020603050405020304" pitchFamily="18" charset="0"/>
                <a:cs typeface="Times New Roman" panose="02020603050405020304" pitchFamily="18" charset="0"/>
              </a:rPr>
              <a:t>System.Collections.Generic</a:t>
            </a:r>
            <a:endParaRPr lang="en-US"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In C#, the .NET framework provides several generic collection classes, including:</a:t>
            </a:r>
          </a:p>
          <a:p>
            <a:pPr marL="285750" indent="-285750" algn="l">
              <a:buFont typeface="Wingdings" panose="05000000000000000000" pitchFamily="2" charset="2"/>
              <a:buChar char="Ø"/>
            </a:pPr>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List&lt;T&gt;: A dynamic array that can grow as new elements are added.</a:t>
            </a:r>
          </a:p>
          <a:p>
            <a:pPr marL="285750" indent="-285750" algn="l">
              <a:buFont typeface="Wingdings" panose="05000000000000000000" pitchFamily="2" charset="2"/>
              <a:buChar char="Ø"/>
            </a:pPr>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Dictionary&lt;</a:t>
            </a:r>
            <a:r>
              <a:rPr lang="en-US" b="0" i="0" dirty="0" err="1">
                <a:effectLst/>
                <a:latin typeface="Times New Roman" panose="02020603050405020304" pitchFamily="18" charset="0"/>
                <a:cs typeface="Times New Roman" panose="02020603050405020304" pitchFamily="18" charset="0"/>
              </a:rPr>
              <a:t>TKey</a:t>
            </a:r>
            <a:r>
              <a:rPr lang="en-US" b="0" i="0" dirty="0">
                <a:effectLst/>
                <a:latin typeface="Times New Roman" panose="02020603050405020304" pitchFamily="18" charset="0"/>
                <a:cs typeface="Times New Roman" panose="02020603050405020304" pitchFamily="18" charset="0"/>
              </a:rPr>
              <a:t>, TValue&gt;: A collection of key-value pairs where each key must be unique.</a:t>
            </a:r>
          </a:p>
          <a:p>
            <a:pPr marL="285750" indent="-285750">
              <a:buFont typeface="Wingdings" panose="05000000000000000000" pitchFamily="2" charset="2"/>
              <a:buChar char="Ø"/>
            </a:pPr>
            <a:endParaRPr lang="en-US" b="0" i="0" dirty="0">
              <a:effectLst/>
              <a:latin typeface="Söhne"/>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268048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CAA1BD-A1E9-A63A-C278-5EBF4C2C68DA}"/>
              </a:ext>
            </a:extLst>
          </p:cNvPr>
          <p:cNvSpPr>
            <a:spLocks noGrp="1"/>
          </p:cNvSpPr>
          <p:nvPr>
            <p:ph type="body" sz="quarter" idx="10"/>
          </p:nvPr>
        </p:nvSpPr>
        <p:spPr>
          <a:xfrm>
            <a:off x="457200" y="811658"/>
            <a:ext cx="11306710" cy="4674742"/>
          </a:xfrm>
        </p:spPr>
        <p:txBody>
          <a:bodyPr/>
          <a:lstStyle/>
          <a:p>
            <a:r>
              <a:rPr lang="en-US" dirty="0"/>
              <a:t>HashSet&lt;T&gt;: A collection of unique elements without any key-value association.</a:t>
            </a:r>
          </a:p>
          <a:p>
            <a:endParaRPr lang="en-US" dirty="0"/>
          </a:p>
          <a:p>
            <a:r>
              <a:rPr lang="en-US" dirty="0"/>
              <a:t>Stack&lt;T&gt;: A collection that implements a last-in-first-out (LIFO) strategy for adding and removing elements.</a:t>
            </a:r>
          </a:p>
          <a:p>
            <a:endParaRPr lang="en-US" dirty="0"/>
          </a:p>
          <a:p>
            <a:r>
              <a:rPr lang="en-US" dirty="0"/>
              <a:t>Queue&lt;T&gt;: A collection that implements a first-in-first-out (FIFO) strategy for adding and removing elements.</a:t>
            </a:r>
          </a:p>
          <a:p>
            <a:endParaRPr lang="en-US" dirty="0"/>
          </a:p>
          <a:p>
            <a:r>
              <a:rPr lang="en-US" dirty="0" err="1"/>
              <a:t>SortedList</a:t>
            </a:r>
            <a:r>
              <a:rPr lang="en-US" dirty="0"/>
              <a:t>&lt;</a:t>
            </a:r>
            <a:r>
              <a:rPr lang="en-US" dirty="0" err="1"/>
              <a:t>Tkey,Tvalue</a:t>
            </a:r>
            <a:r>
              <a:rPr lang="en-US" dirty="0"/>
              <a:t>&gt;:</a:t>
            </a:r>
            <a:r>
              <a:rPr lang="en-IN" dirty="0"/>
              <a:t>Represents a collection of key/value pairs that are sorted by key.</a:t>
            </a:r>
          </a:p>
          <a:p>
            <a:endParaRPr lang="en-IN" dirty="0"/>
          </a:p>
          <a:p>
            <a:r>
              <a:rPr lang="en-IN" dirty="0"/>
              <a:t>LinkedList&lt;T&gt;:It allows fast inserting and removing of elements which implements a classic linked list. </a:t>
            </a:r>
            <a:endParaRPr lang="en-US" dirty="0"/>
          </a:p>
          <a:p>
            <a:endParaRPr lang="en-US" dirty="0"/>
          </a:p>
          <a:p>
            <a:r>
              <a:rPr lang="en-US" b="0" i="0" dirty="0">
                <a:effectLst/>
                <a:latin typeface="Söhne"/>
              </a:rPr>
              <a:t>Each of these collections provides methods for adding, removing, searching, and sorting elements, as well as other operations specific to the type of collection.</a:t>
            </a:r>
            <a:endParaRPr lang="en-IN" dirty="0"/>
          </a:p>
        </p:txBody>
      </p:sp>
    </p:spTree>
    <p:extLst>
      <p:ext uri="{BB962C8B-B14F-4D97-AF65-F5344CB8AC3E}">
        <p14:creationId xmlns:p14="http://schemas.microsoft.com/office/powerpoint/2010/main" val="1395220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E6D6-6B1E-EEF0-A609-A0F779BBCB91}"/>
              </a:ext>
            </a:extLst>
          </p:cNvPr>
          <p:cNvSpPr>
            <a:spLocks noGrp="1"/>
          </p:cNvSpPr>
          <p:nvPr>
            <p:ph type="title"/>
          </p:nvPr>
        </p:nvSpPr>
        <p:spPr>
          <a:xfrm>
            <a:off x="2121615" y="0"/>
            <a:ext cx="7450138" cy="553998"/>
          </a:xfrm>
        </p:spPr>
        <p:txBody>
          <a:bodyPr/>
          <a:lstStyle/>
          <a:p>
            <a:r>
              <a:rPr lang="en-US" sz="3600" dirty="0"/>
              <a:t>                     List&lt;T&gt;</a:t>
            </a:r>
            <a:endParaRPr lang="en-IN" sz="3600" dirty="0"/>
          </a:p>
        </p:txBody>
      </p:sp>
      <p:sp>
        <p:nvSpPr>
          <p:cNvPr id="3" name="Text Placeholder 2">
            <a:extLst>
              <a:ext uri="{FF2B5EF4-FFF2-40B4-BE49-F238E27FC236}">
                <a16:creationId xmlns:a16="http://schemas.microsoft.com/office/drawing/2014/main" id="{E21229A0-22B5-974F-7C90-A1E659E4A932}"/>
              </a:ext>
            </a:extLst>
          </p:cNvPr>
          <p:cNvSpPr>
            <a:spLocks noGrp="1"/>
          </p:cNvSpPr>
          <p:nvPr>
            <p:ph type="body" sz="quarter" idx="10"/>
          </p:nvPr>
        </p:nvSpPr>
        <p:spPr>
          <a:xfrm>
            <a:off x="457200" y="750013"/>
            <a:ext cx="11142324" cy="5322014"/>
          </a:xfrm>
        </p:spPr>
        <p:txBody>
          <a:bodyPr/>
          <a:lstStyle/>
          <a:p>
            <a:pPr marL="285750" indent="-285750" algn="l">
              <a:lnSpc>
                <a:spcPct val="150000"/>
              </a:lnSpc>
              <a:buFont typeface="Wingdings" panose="05000000000000000000" pitchFamily="2" charset="2"/>
              <a:buChar char="Ø"/>
            </a:pPr>
            <a:r>
              <a:rPr lang="en-US" b="0" i="0" dirty="0">
                <a:effectLst/>
                <a:latin typeface="Söhne"/>
              </a:rPr>
              <a:t>List&lt;T&gt; is a generic data structure in C# that allows you to store a collection of elements of a specific type, and provides various methods for manipulating the list. Here are some of the most commonly used methods in List&lt;T&gt;:</a:t>
            </a:r>
          </a:p>
          <a:p>
            <a:pPr marL="285750" indent="-285750" algn="l">
              <a:lnSpc>
                <a:spcPct val="150000"/>
              </a:lnSpc>
              <a:buFont typeface="Wingdings" panose="05000000000000000000" pitchFamily="2" charset="2"/>
              <a:buChar char="Ø"/>
            </a:pPr>
            <a:r>
              <a:rPr lang="en-US" b="0" i="0" dirty="0">
                <a:effectLst/>
                <a:latin typeface="Söhne"/>
              </a:rPr>
              <a:t>Add(item): Adds an item to the end of the list.</a:t>
            </a:r>
          </a:p>
          <a:p>
            <a:pPr marL="285750" indent="-285750" algn="l">
              <a:lnSpc>
                <a:spcPct val="150000"/>
              </a:lnSpc>
              <a:buFont typeface="Wingdings" panose="05000000000000000000" pitchFamily="2" charset="2"/>
              <a:buChar char="Ø"/>
            </a:pPr>
            <a:r>
              <a:rPr lang="en-US" b="0" i="0" dirty="0" err="1">
                <a:effectLst/>
                <a:latin typeface="Söhne"/>
              </a:rPr>
              <a:t>RemoveAt</a:t>
            </a:r>
            <a:r>
              <a:rPr lang="en-US" b="0" i="0" dirty="0">
                <a:effectLst/>
                <a:latin typeface="Söhne"/>
              </a:rPr>
              <a:t>(index): Removes the item at the specified index from the list.</a:t>
            </a:r>
          </a:p>
          <a:p>
            <a:pPr marL="285750" indent="-285750" algn="l">
              <a:lnSpc>
                <a:spcPct val="150000"/>
              </a:lnSpc>
              <a:buFont typeface="Wingdings" panose="05000000000000000000" pitchFamily="2" charset="2"/>
              <a:buChar char="Ø"/>
            </a:pPr>
            <a:r>
              <a:rPr lang="en-US" b="0" i="0" dirty="0">
                <a:effectLst/>
                <a:latin typeface="Söhne"/>
              </a:rPr>
              <a:t>Clear(): Removes all items from the list.</a:t>
            </a:r>
          </a:p>
          <a:p>
            <a:pPr marL="285750" indent="-285750" algn="l">
              <a:lnSpc>
                <a:spcPct val="150000"/>
              </a:lnSpc>
              <a:buFont typeface="Wingdings" panose="05000000000000000000" pitchFamily="2" charset="2"/>
              <a:buChar char="Ø"/>
            </a:pPr>
            <a:r>
              <a:rPr lang="en-US" b="0" i="0" dirty="0">
                <a:effectLst/>
                <a:latin typeface="Söhne"/>
              </a:rPr>
              <a:t>Contains(item): Returns a </a:t>
            </a:r>
            <a:r>
              <a:rPr lang="en-US" b="0" i="0" dirty="0" err="1">
                <a:effectLst/>
                <a:latin typeface="Söhne"/>
              </a:rPr>
              <a:t>boolean</a:t>
            </a:r>
            <a:r>
              <a:rPr lang="en-US" b="0" i="0" dirty="0">
                <a:effectLst/>
                <a:latin typeface="Söhne"/>
              </a:rPr>
              <a:t> value indicating whether the list contains the specified item.</a:t>
            </a:r>
          </a:p>
          <a:p>
            <a:pPr marL="285750" indent="-285750" algn="l">
              <a:lnSpc>
                <a:spcPct val="150000"/>
              </a:lnSpc>
              <a:buFont typeface="Wingdings" panose="05000000000000000000" pitchFamily="2" charset="2"/>
              <a:buChar char="Ø"/>
            </a:pPr>
            <a:r>
              <a:rPr lang="en-US" b="0" i="0" dirty="0" err="1">
                <a:effectLst/>
                <a:latin typeface="Söhne"/>
              </a:rPr>
              <a:t>IndexOf</a:t>
            </a:r>
            <a:r>
              <a:rPr lang="en-US" b="0" i="0" dirty="0">
                <a:effectLst/>
                <a:latin typeface="Söhne"/>
              </a:rPr>
              <a:t>(item): Returns the index of the first occurrence of the specified item in the list.</a:t>
            </a:r>
          </a:p>
          <a:p>
            <a:pPr marL="285750" indent="-285750" algn="l">
              <a:lnSpc>
                <a:spcPct val="150000"/>
              </a:lnSpc>
              <a:buFont typeface="Wingdings" panose="05000000000000000000" pitchFamily="2" charset="2"/>
              <a:buChar char="Ø"/>
            </a:pPr>
            <a:r>
              <a:rPr lang="en-US" b="0" i="0" dirty="0">
                <a:effectLst/>
                <a:latin typeface="Söhne"/>
              </a:rPr>
              <a:t>Sort(): Sorts the elements in the list using the default comparer for the element type.</a:t>
            </a:r>
          </a:p>
          <a:p>
            <a:pPr marL="285750" indent="-285750" algn="l">
              <a:lnSpc>
                <a:spcPct val="150000"/>
              </a:lnSpc>
              <a:buFont typeface="Wingdings" panose="05000000000000000000" pitchFamily="2" charset="2"/>
              <a:buChar char="Ø"/>
            </a:pPr>
            <a:r>
              <a:rPr lang="en-US" b="0" i="0" dirty="0">
                <a:effectLst/>
                <a:latin typeface="Söhne"/>
              </a:rPr>
              <a:t>Reverse(): Reverses the order of the elements in the list.</a:t>
            </a:r>
          </a:p>
          <a:p>
            <a:pPr marL="285750" indent="-285750" algn="l">
              <a:lnSpc>
                <a:spcPct val="150000"/>
              </a:lnSpc>
              <a:buFont typeface="Wingdings" panose="05000000000000000000" pitchFamily="2" charset="2"/>
              <a:buChar char="Ø"/>
            </a:pPr>
            <a:r>
              <a:rPr lang="en-US" b="0" i="0" dirty="0" err="1">
                <a:effectLst/>
                <a:latin typeface="Söhne"/>
              </a:rPr>
              <a:t>ToArray</a:t>
            </a:r>
            <a:r>
              <a:rPr lang="en-US" b="0" i="0" dirty="0">
                <a:effectLst/>
                <a:latin typeface="Söhne"/>
              </a:rPr>
              <a:t>(): Copies the list to a new array.</a:t>
            </a:r>
          </a:p>
          <a:p>
            <a:pPr marL="285750" indent="-285750" algn="l">
              <a:lnSpc>
                <a:spcPct val="150000"/>
              </a:lnSpc>
              <a:buFont typeface="Wingdings" panose="05000000000000000000" pitchFamily="2" charset="2"/>
              <a:buChar char="Ø"/>
            </a:pPr>
            <a:r>
              <a:rPr lang="en-US" b="0" i="0" dirty="0">
                <a:effectLst/>
                <a:latin typeface="Söhne"/>
              </a:rPr>
              <a:t>These are some of the most commonly used methods in List&lt;T&gt; in C#. </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649594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2C51A6-6345-7F8D-83F8-7AFFE20C3FBE}"/>
              </a:ext>
            </a:extLst>
          </p:cNvPr>
          <p:cNvSpPr>
            <a:spLocks noGrp="1"/>
          </p:cNvSpPr>
          <p:nvPr>
            <p:ph type="body" sz="quarter" idx="10"/>
          </p:nvPr>
        </p:nvSpPr>
        <p:spPr>
          <a:xfrm>
            <a:off x="770562" y="1335641"/>
            <a:ext cx="10109771" cy="4664468"/>
          </a:xfrm>
        </p:spPr>
        <p:txBody>
          <a:bodyPr/>
          <a:lstStyle/>
          <a:p>
            <a:endParaRPr lang="en-IN" dirty="0"/>
          </a:p>
        </p:txBody>
      </p:sp>
      <p:graphicFrame>
        <p:nvGraphicFramePr>
          <p:cNvPr id="5" name="Table 5">
            <a:extLst>
              <a:ext uri="{FF2B5EF4-FFF2-40B4-BE49-F238E27FC236}">
                <a16:creationId xmlns:a16="http://schemas.microsoft.com/office/drawing/2014/main" id="{39A09C33-5DAF-1B6F-60D3-BED882B0BD7D}"/>
              </a:ext>
            </a:extLst>
          </p:cNvPr>
          <p:cNvGraphicFramePr>
            <a:graphicFrameLocks noGrp="1"/>
          </p:cNvGraphicFramePr>
          <p:nvPr>
            <p:extLst>
              <p:ext uri="{D42A27DB-BD31-4B8C-83A1-F6EECF244321}">
                <p14:modId xmlns:p14="http://schemas.microsoft.com/office/powerpoint/2010/main" val="1158772863"/>
              </p:ext>
            </p:extLst>
          </p:nvPr>
        </p:nvGraphicFramePr>
        <p:xfrm>
          <a:off x="770561" y="678094"/>
          <a:ext cx="10109772" cy="5246670"/>
        </p:xfrm>
        <a:graphic>
          <a:graphicData uri="http://schemas.openxmlformats.org/drawingml/2006/table">
            <a:tbl>
              <a:tblPr firstRow="1" bandRow="1">
                <a:tableStyleId>{7DF18680-E054-41AD-8BC1-D1AEF772440D}</a:tableStyleId>
              </a:tblPr>
              <a:tblGrid>
                <a:gridCol w="5054886">
                  <a:extLst>
                    <a:ext uri="{9D8B030D-6E8A-4147-A177-3AD203B41FA5}">
                      <a16:colId xmlns:a16="http://schemas.microsoft.com/office/drawing/2014/main" val="386501180"/>
                    </a:ext>
                  </a:extLst>
                </a:gridCol>
                <a:gridCol w="5054886">
                  <a:extLst>
                    <a:ext uri="{9D8B030D-6E8A-4147-A177-3AD203B41FA5}">
                      <a16:colId xmlns:a16="http://schemas.microsoft.com/office/drawing/2014/main" val="1116725190"/>
                    </a:ext>
                  </a:extLst>
                </a:gridCol>
              </a:tblGrid>
              <a:tr h="866454">
                <a:tc>
                  <a:txBody>
                    <a:bodyPr/>
                    <a:lstStyle/>
                    <a:p>
                      <a:r>
                        <a:rPr lang="en-US" sz="2400" dirty="0"/>
                        <a:t>                           LIBRARY</a:t>
                      </a:r>
                      <a:endParaRPr lang="en-IN" sz="2400" dirty="0"/>
                    </a:p>
                  </a:txBody>
                  <a:tcPr/>
                </a:tc>
                <a:tc>
                  <a:txBody>
                    <a:bodyPr/>
                    <a:lstStyle/>
                    <a:p>
                      <a:r>
                        <a:rPr lang="en-US" sz="2400" dirty="0"/>
                        <a:t>                       FRAMEWORK</a:t>
                      </a:r>
                      <a:endParaRPr lang="en-IN" sz="2400" dirty="0"/>
                    </a:p>
                  </a:txBody>
                  <a:tcPr/>
                </a:tc>
                <a:extLst>
                  <a:ext uri="{0D108BD9-81ED-4DB2-BD59-A6C34878D82A}">
                    <a16:rowId xmlns:a16="http://schemas.microsoft.com/office/drawing/2014/main" val="1493132202"/>
                  </a:ext>
                </a:extLst>
              </a:tr>
              <a:tr h="8664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control the flow of the program. It can be invoked whenever and wherever we like.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Unlike in Libraries, The overall program’s flow of control is not with us, But by the framework.</a:t>
                      </a:r>
                      <a:endParaRPr lang="en-IN" dirty="0"/>
                    </a:p>
                    <a:p>
                      <a:endParaRPr lang="en-IN" dirty="0"/>
                    </a:p>
                  </a:txBody>
                  <a:tcPr/>
                </a:tc>
                <a:extLst>
                  <a:ext uri="{0D108BD9-81ED-4DB2-BD59-A6C34878D82A}">
                    <a16:rowId xmlns:a16="http://schemas.microsoft.com/office/drawing/2014/main" val="2222222852"/>
                  </a:ext>
                </a:extLst>
              </a:tr>
              <a:tr h="866454">
                <a:tc>
                  <a:txBody>
                    <a:bodyPr/>
                    <a:lstStyle/>
                    <a:p>
                      <a:r>
                        <a:rPr lang="en-US" dirty="0"/>
                        <a:t>It provides reusable functionality for a code</a:t>
                      </a:r>
                      <a:endParaRPr lang="en-IN" dirty="0"/>
                    </a:p>
                  </a:txBody>
                  <a:tcPr/>
                </a:tc>
                <a:tc>
                  <a:txBody>
                    <a:bodyPr/>
                    <a:lstStyle/>
                    <a:p>
                      <a:r>
                        <a:rPr lang="en-US" dirty="0"/>
                        <a:t>A user can extend the framework.</a:t>
                      </a:r>
                      <a:endParaRPr lang="en-IN" dirty="0"/>
                    </a:p>
                  </a:txBody>
                  <a:tcPr/>
                </a:tc>
                <a:extLst>
                  <a:ext uri="{0D108BD9-81ED-4DB2-BD59-A6C34878D82A}">
                    <a16:rowId xmlns:a16="http://schemas.microsoft.com/office/drawing/2014/main" val="798037657"/>
                  </a:ext>
                </a:extLst>
              </a:tr>
              <a:tr h="866454">
                <a:tc>
                  <a:txBody>
                    <a:bodyPr/>
                    <a:lstStyle/>
                    <a:p>
                      <a:r>
                        <a:rPr lang="en-US" dirty="0"/>
                        <a:t> We can Modify the Library.</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user cannot modify the existing code.</a:t>
                      </a:r>
                    </a:p>
                    <a:p>
                      <a:endParaRPr lang="en-IN" dirty="0"/>
                    </a:p>
                  </a:txBody>
                  <a:tcPr/>
                </a:tc>
                <a:extLst>
                  <a:ext uri="{0D108BD9-81ED-4DB2-BD59-A6C34878D82A}">
                    <a16:rowId xmlns:a16="http://schemas.microsoft.com/office/drawing/2014/main" val="2596196561"/>
                  </a:ext>
                </a:extLst>
              </a:tr>
              <a:tr h="866454">
                <a:tc>
                  <a:txBody>
                    <a:bodyPr/>
                    <a:lstStyle/>
                    <a:p>
                      <a:r>
                        <a:rPr lang="en-US" dirty="0"/>
                        <a:t>The Intent of library is to provide reusable software functionality</a:t>
                      </a:r>
                      <a:endParaRPr lang="en-IN" dirty="0"/>
                    </a:p>
                  </a:txBody>
                  <a:tcPr/>
                </a:tc>
                <a:tc>
                  <a:txBody>
                    <a:bodyPr/>
                    <a:lstStyle/>
                    <a:p>
                      <a:r>
                        <a:rPr lang="en-US" dirty="0"/>
                        <a:t>The Intent of a framework is to reduce the complexity of the software development</a:t>
                      </a:r>
                      <a:endParaRPr lang="en-IN" dirty="0"/>
                    </a:p>
                  </a:txBody>
                  <a:tcPr/>
                </a:tc>
                <a:extLst>
                  <a:ext uri="{0D108BD9-81ED-4DB2-BD59-A6C34878D82A}">
                    <a16:rowId xmlns:a16="http://schemas.microsoft.com/office/drawing/2014/main" val="845877616"/>
                  </a:ext>
                </a:extLst>
              </a:tr>
              <a:tr h="866454">
                <a:tc>
                  <a:txBody>
                    <a:bodyPr/>
                    <a:lstStyle/>
                    <a:p>
                      <a:r>
                        <a:rPr lang="en-US" dirty="0"/>
                        <a:t> EX: </a:t>
                      </a:r>
                      <a:r>
                        <a:rPr lang="en-US" dirty="0" err="1"/>
                        <a:t>Jquery</a:t>
                      </a:r>
                      <a:r>
                        <a:rPr lang="en-US" dirty="0"/>
                        <a:t> </a:t>
                      </a:r>
                      <a:endParaRPr lang="en-IN" dirty="0"/>
                    </a:p>
                  </a:txBody>
                  <a:tcPr/>
                </a:tc>
                <a:tc>
                  <a:txBody>
                    <a:bodyPr/>
                    <a:lstStyle/>
                    <a:p>
                      <a:r>
                        <a:rPr lang="en-US" dirty="0"/>
                        <a:t>Ex : AngularJS</a:t>
                      </a:r>
                      <a:endParaRPr lang="en-IN" dirty="0"/>
                    </a:p>
                  </a:txBody>
                  <a:tcPr/>
                </a:tc>
                <a:extLst>
                  <a:ext uri="{0D108BD9-81ED-4DB2-BD59-A6C34878D82A}">
                    <a16:rowId xmlns:a16="http://schemas.microsoft.com/office/drawing/2014/main" val="1637126781"/>
                  </a:ext>
                </a:extLst>
              </a:tr>
            </a:tbl>
          </a:graphicData>
        </a:graphic>
      </p:graphicFrame>
    </p:spTree>
    <p:extLst>
      <p:ext uri="{BB962C8B-B14F-4D97-AF65-F5344CB8AC3E}">
        <p14:creationId xmlns:p14="http://schemas.microsoft.com/office/powerpoint/2010/main" val="4188801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D455C6-9C7A-551C-AABF-BCBC4F7C9B95}"/>
              </a:ext>
            </a:extLst>
          </p:cNvPr>
          <p:cNvSpPr>
            <a:spLocks noGrp="1"/>
          </p:cNvSpPr>
          <p:nvPr>
            <p:ph type="body" sz="quarter" idx="10"/>
          </p:nvPr>
        </p:nvSpPr>
        <p:spPr>
          <a:xfrm>
            <a:off x="457200" y="339047"/>
            <a:ext cx="11245065" cy="5979560"/>
          </a:xfrm>
        </p:spPr>
        <p:txBody>
          <a:bodyPr/>
          <a:lstStyle/>
          <a:p>
            <a:endParaRPr lang="en-IN" dirty="0"/>
          </a:p>
        </p:txBody>
      </p:sp>
      <p:pic>
        <p:nvPicPr>
          <p:cNvPr id="5" name="Picture 4" descr="Graphical user interface, text, application, Word&#10;&#10;Description automatically generated">
            <a:extLst>
              <a:ext uri="{FF2B5EF4-FFF2-40B4-BE49-F238E27FC236}">
                <a16:creationId xmlns:a16="http://schemas.microsoft.com/office/drawing/2014/main" id="{9CC95FE6-584D-4A53-FA45-6BD964CF74D4}"/>
              </a:ext>
            </a:extLst>
          </p:cNvPr>
          <p:cNvPicPr>
            <a:picLocks noChangeAspect="1"/>
          </p:cNvPicPr>
          <p:nvPr/>
        </p:nvPicPr>
        <p:blipFill rotWithShape="1">
          <a:blip r:embed="rId2">
            <a:extLst>
              <a:ext uri="{28A0092B-C50C-407E-A947-70E740481C1C}">
                <a14:useLocalDpi xmlns:a14="http://schemas.microsoft.com/office/drawing/2010/main" val="0"/>
              </a:ext>
            </a:extLst>
          </a:blip>
          <a:srcRect l="10031" t="16232" r="64661" b="40289"/>
          <a:stretch/>
        </p:blipFill>
        <p:spPr>
          <a:xfrm>
            <a:off x="457200" y="339047"/>
            <a:ext cx="11399178" cy="63360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3E5D47B-86D0-B174-1266-A630D671840D}"/>
              </a:ext>
            </a:extLst>
          </p:cNvPr>
          <p:cNvPicPr>
            <a:picLocks noChangeAspect="1"/>
          </p:cNvPicPr>
          <p:nvPr/>
        </p:nvPicPr>
        <p:blipFill rotWithShape="1">
          <a:blip r:embed="rId3">
            <a:extLst>
              <a:ext uri="{28A0092B-C50C-407E-A947-70E740481C1C}">
                <a14:useLocalDpi xmlns:a14="http://schemas.microsoft.com/office/drawing/2010/main" val="0"/>
              </a:ext>
            </a:extLst>
          </a:blip>
          <a:srcRect t="1257" r="82802" b="79796"/>
          <a:stretch/>
        </p:blipFill>
        <p:spPr>
          <a:xfrm>
            <a:off x="7021319" y="2457032"/>
            <a:ext cx="5022313" cy="1548000"/>
          </a:xfrm>
          <a:prstGeom prst="rect">
            <a:avLst/>
          </a:prstGeom>
        </p:spPr>
      </p:pic>
    </p:spTree>
    <p:extLst>
      <p:ext uri="{BB962C8B-B14F-4D97-AF65-F5344CB8AC3E}">
        <p14:creationId xmlns:p14="http://schemas.microsoft.com/office/powerpoint/2010/main" val="1812515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FB1EF-1B03-55F4-E076-88B767A35A7F}"/>
              </a:ext>
            </a:extLst>
          </p:cNvPr>
          <p:cNvSpPr>
            <a:spLocks noGrp="1"/>
          </p:cNvSpPr>
          <p:nvPr>
            <p:ph type="title"/>
          </p:nvPr>
        </p:nvSpPr>
        <p:spPr>
          <a:xfrm>
            <a:off x="3606229" y="309569"/>
            <a:ext cx="8431322" cy="553998"/>
          </a:xfrm>
        </p:spPr>
        <p:txBody>
          <a:bodyPr/>
          <a:lstStyle/>
          <a:p>
            <a:r>
              <a:rPr lang="en-US" sz="3600" dirty="0"/>
              <a:t>Dictionary</a:t>
            </a:r>
            <a:endParaRPr lang="en-IN" sz="3600" dirty="0"/>
          </a:p>
        </p:txBody>
      </p:sp>
      <p:sp>
        <p:nvSpPr>
          <p:cNvPr id="3" name="Text Placeholder 2">
            <a:extLst>
              <a:ext uri="{FF2B5EF4-FFF2-40B4-BE49-F238E27FC236}">
                <a16:creationId xmlns:a16="http://schemas.microsoft.com/office/drawing/2014/main" id="{B7E1AC86-D159-691E-443E-EC5B23145B25}"/>
              </a:ext>
            </a:extLst>
          </p:cNvPr>
          <p:cNvSpPr>
            <a:spLocks noGrp="1"/>
          </p:cNvSpPr>
          <p:nvPr>
            <p:ph type="body" sz="quarter" idx="10"/>
          </p:nvPr>
        </p:nvSpPr>
        <p:spPr>
          <a:xfrm>
            <a:off x="457200" y="1428108"/>
            <a:ext cx="11101227" cy="4058292"/>
          </a:xfrm>
        </p:spPr>
        <p:txBody>
          <a:bodyPr/>
          <a:lstStyle/>
          <a:p>
            <a:pPr marL="285750" indent="-285750">
              <a:buFont typeface="Wingdings" panose="05000000000000000000" pitchFamily="2" charset="2"/>
              <a:buChar char="Ø"/>
            </a:pPr>
            <a:r>
              <a:rPr lang="en-US" b="0" i="0" dirty="0">
                <a:effectLst/>
                <a:latin typeface="Söhne"/>
              </a:rPr>
              <a:t>The Dictionary&lt;</a:t>
            </a:r>
            <a:r>
              <a:rPr lang="en-US" b="0" i="0" dirty="0" err="1">
                <a:effectLst/>
                <a:latin typeface="Söhne"/>
              </a:rPr>
              <a:t>TKey</a:t>
            </a:r>
            <a:r>
              <a:rPr lang="en-US" b="0" i="0" dirty="0">
                <a:effectLst/>
                <a:latin typeface="Söhne"/>
              </a:rPr>
              <a:t>, TValue&gt; class in C# represents a collection of key-value pairs, where each key must be unique. </a:t>
            </a:r>
          </a:p>
          <a:p>
            <a:pPr marL="285750" indent="-285750">
              <a:buFont typeface="Wingdings" panose="05000000000000000000" pitchFamily="2" charset="2"/>
              <a:buChar char="Ø"/>
            </a:pPr>
            <a:endParaRPr lang="en-US" dirty="0">
              <a:latin typeface="Söhne"/>
            </a:endParaRPr>
          </a:p>
          <a:p>
            <a:pPr marL="285750" indent="-285750">
              <a:buFont typeface="Wingdings" panose="05000000000000000000" pitchFamily="2" charset="2"/>
              <a:buChar char="Ø"/>
            </a:pPr>
            <a:r>
              <a:rPr lang="en-US" b="0" i="0" dirty="0">
                <a:effectLst/>
                <a:latin typeface="Söhne"/>
              </a:rPr>
              <a:t>The type of the keys and values are specified when the dictionary is created and can be any data type, such as integers, strings, or custom classes.</a:t>
            </a:r>
          </a:p>
          <a:p>
            <a:pPr marL="285750" indent="-285750">
              <a:buFont typeface="Wingdings" panose="05000000000000000000" pitchFamily="2" charset="2"/>
              <a:buChar char="Ø"/>
            </a:pPr>
            <a:endParaRPr lang="en-US" dirty="0">
              <a:latin typeface="Söhne"/>
            </a:endParaRPr>
          </a:p>
          <a:p>
            <a:pPr marL="285750" indent="-285750">
              <a:buFont typeface="Wingdings" panose="05000000000000000000" pitchFamily="2" charset="2"/>
              <a:buChar char="Ø"/>
            </a:pPr>
            <a:r>
              <a:rPr lang="en-IN" dirty="0"/>
              <a:t>Duplicate keys are not allowed if you try to use duplicate key then compiler will throw an exception.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IN" dirty="0"/>
              <a:t>In dictionary the capacity will it be based on the number of elements that dictionary can hold.</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It is dynamic in nature </a:t>
            </a:r>
          </a:p>
        </p:txBody>
      </p:sp>
    </p:spTree>
    <p:extLst>
      <p:ext uri="{BB962C8B-B14F-4D97-AF65-F5344CB8AC3E}">
        <p14:creationId xmlns:p14="http://schemas.microsoft.com/office/powerpoint/2010/main" val="3571729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0E81-3448-1CD5-8C42-811B0290BC9F}"/>
              </a:ext>
            </a:extLst>
          </p:cNvPr>
          <p:cNvSpPr>
            <a:spLocks noGrp="1"/>
          </p:cNvSpPr>
          <p:nvPr>
            <p:ph type="title"/>
          </p:nvPr>
        </p:nvSpPr>
        <p:spPr>
          <a:xfrm>
            <a:off x="457201" y="246580"/>
            <a:ext cx="7450138" cy="553998"/>
          </a:xfrm>
        </p:spPr>
        <p:txBody>
          <a:bodyPr/>
          <a:lstStyle/>
          <a:p>
            <a:r>
              <a:rPr lang="en-US" sz="3600" dirty="0"/>
              <a:t>Methods</a:t>
            </a:r>
            <a:endParaRPr lang="en-IN" dirty="0"/>
          </a:p>
        </p:txBody>
      </p:sp>
      <p:sp>
        <p:nvSpPr>
          <p:cNvPr id="3" name="Text Placeholder 2">
            <a:extLst>
              <a:ext uri="{FF2B5EF4-FFF2-40B4-BE49-F238E27FC236}">
                <a16:creationId xmlns:a16="http://schemas.microsoft.com/office/drawing/2014/main" id="{FF639699-E7DF-552D-D6C1-36D35C67EDB4}"/>
              </a:ext>
            </a:extLst>
          </p:cNvPr>
          <p:cNvSpPr>
            <a:spLocks noGrp="1"/>
          </p:cNvSpPr>
          <p:nvPr>
            <p:ph type="body" sz="quarter" idx="10"/>
          </p:nvPr>
        </p:nvSpPr>
        <p:spPr>
          <a:xfrm>
            <a:off x="457200" y="1345915"/>
            <a:ext cx="11224517" cy="4972692"/>
          </a:xfrm>
        </p:spPr>
        <p:txBody>
          <a:bodyPr/>
          <a:lstStyle/>
          <a:p>
            <a:pPr marL="285750" indent="-285750">
              <a:lnSpc>
                <a:spcPct val="100000"/>
              </a:lnSpc>
              <a:buFont typeface="Wingdings" panose="05000000000000000000" pitchFamily="2" charset="2"/>
              <a:buChar char="Ø"/>
            </a:pPr>
            <a:r>
              <a:rPr lang="en-US" dirty="0"/>
              <a:t>Add(</a:t>
            </a:r>
            <a:r>
              <a:rPr lang="en-US" dirty="0" err="1"/>
              <a:t>TKey</a:t>
            </a:r>
            <a:r>
              <a:rPr lang="en-US" dirty="0"/>
              <a:t> key, TValue value): Adds a new key-value pair to the dictionary. If the specified key already exists in the dictionary, an exception is thrown.</a:t>
            </a:r>
          </a:p>
          <a:p>
            <a:pPr marL="285750" indent="-285750">
              <a:lnSpc>
                <a:spcPct val="100000"/>
              </a:lnSpc>
              <a:buFont typeface="Wingdings" panose="05000000000000000000" pitchFamily="2" charset="2"/>
              <a:buChar char="Ø"/>
            </a:pPr>
            <a:endParaRPr lang="en-US" dirty="0"/>
          </a:p>
          <a:p>
            <a:pPr marL="285750" indent="-285750">
              <a:lnSpc>
                <a:spcPct val="100000"/>
              </a:lnSpc>
              <a:buFont typeface="Wingdings" panose="05000000000000000000" pitchFamily="2" charset="2"/>
              <a:buChar char="Ø"/>
            </a:pPr>
            <a:r>
              <a:rPr lang="en-US" dirty="0"/>
              <a:t>Remove(</a:t>
            </a:r>
            <a:r>
              <a:rPr lang="en-US" dirty="0" err="1"/>
              <a:t>TKey</a:t>
            </a:r>
            <a:r>
              <a:rPr lang="en-US" dirty="0"/>
              <a:t> key): Removes the key-value pair with the specified key from the dictionary.</a:t>
            </a:r>
          </a:p>
          <a:p>
            <a:pPr marL="285750" indent="-285750">
              <a:lnSpc>
                <a:spcPct val="100000"/>
              </a:lnSpc>
              <a:buFont typeface="Wingdings" panose="05000000000000000000" pitchFamily="2" charset="2"/>
              <a:buChar char="Ø"/>
            </a:pPr>
            <a:endParaRPr lang="en-US" dirty="0"/>
          </a:p>
          <a:p>
            <a:pPr marL="285750" indent="-285750">
              <a:lnSpc>
                <a:spcPct val="100000"/>
              </a:lnSpc>
              <a:buFont typeface="Wingdings" panose="05000000000000000000" pitchFamily="2" charset="2"/>
              <a:buChar char="Ø"/>
            </a:pPr>
            <a:r>
              <a:rPr lang="en-US" dirty="0" err="1"/>
              <a:t>ContainsKey</a:t>
            </a:r>
            <a:r>
              <a:rPr lang="en-US" dirty="0"/>
              <a:t>(</a:t>
            </a:r>
            <a:r>
              <a:rPr lang="en-US" dirty="0" err="1"/>
              <a:t>TKey</a:t>
            </a:r>
            <a:r>
              <a:rPr lang="en-US" dirty="0"/>
              <a:t> key): Returns a Boolean value indicating whether the specified key exists in the dictionary.</a:t>
            </a:r>
          </a:p>
          <a:p>
            <a:pPr marL="285750" indent="-285750">
              <a:lnSpc>
                <a:spcPct val="100000"/>
              </a:lnSpc>
              <a:buFont typeface="Wingdings" panose="05000000000000000000" pitchFamily="2" charset="2"/>
              <a:buChar char="Ø"/>
            </a:pPr>
            <a:endParaRPr lang="en-US" dirty="0"/>
          </a:p>
          <a:p>
            <a:pPr marL="285750" indent="-285750">
              <a:lnSpc>
                <a:spcPct val="100000"/>
              </a:lnSpc>
              <a:buFont typeface="Wingdings" panose="05000000000000000000" pitchFamily="2" charset="2"/>
              <a:buChar char="Ø"/>
            </a:pPr>
            <a:r>
              <a:rPr lang="en-US" dirty="0"/>
              <a:t>Clear(): Removes all key-value pairs from the dictionary.</a:t>
            </a:r>
          </a:p>
          <a:p>
            <a:pPr marL="285750" indent="-285750">
              <a:lnSpc>
                <a:spcPct val="100000"/>
              </a:lnSpc>
              <a:buFont typeface="Wingdings" panose="05000000000000000000" pitchFamily="2" charset="2"/>
              <a:buChar char="Ø"/>
            </a:pPr>
            <a:endParaRPr lang="en-US" dirty="0"/>
          </a:p>
          <a:p>
            <a:pPr marL="285750" indent="-285750">
              <a:lnSpc>
                <a:spcPct val="100000"/>
              </a:lnSpc>
              <a:buFont typeface="Wingdings" panose="05000000000000000000" pitchFamily="2" charset="2"/>
              <a:buChar char="Ø"/>
            </a:pPr>
            <a:r>
              <a:rPr lang="en-US" dirty="0"/>
              <a:t>Count: Gets the number of key-value pairs in the dictionary.</a:t>
            </a:r>
          </a:p>
          <a:p>
            <a:pPr>
              <a:lnSpc>
                <a:spcPct val="100000"/>
              </a:lnSpc>
            </a:pPr>
            <a:endParaRPr lang="en-US" dirty="0"/>
          </a:p>
          <a:p>
            <a:pPr marL="285750" indent="-285750">
              <a:buFont typeface="Wingdings" panose="05000000000000000000" pitchFamily="2" charset="2"/>
              <a:buChar char="Ø"/>
            </a:pPr>
            <a:r>
              <a:rPr lang="en-US" dirty="0"/>
              <a:t>Keys: Gets a collection containing all the keys in the dictionary.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Values: Gets a collection containing all the values in the dictionary.</a:t>
            </a:r>
          </a:p>
          <a:p>
            <a:pPr marL="285750" indent="-285750">
              <a:lnSpc>
                <a:spcPct val="10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1599468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09E5987D-2208-EAF4-F1C6-348702B1BCFC}"/>
              </a:ext>
            </a:extLst>
          </p:cNvPr>
          <p:cNvPicPr>
            <a:picLocks noChangeAspect="1"/>
          </p:cNvPicPr>
          <p:nvPr/>
        </p:nvPicPr>
        <p:blipFill rotWithShape="1">
          <a:blip r:embed="rId2">
            <a:extLst>
              <a:ext uri="{28A0092B-C50C-407E-A947-70E740481C1C}">
                <a14:useLocalDpi xmlns:a14="http://schemas.microsoft.com/office/drawing/2010/main" val="0"/>
              </a:ext>
            </a:extLst>
          </a:blip>
          <a:srcRect l="8391" t="20058" r="33613" b="37113"/>
          <a:stretch/>
        </p:blipFill>
        <p:spPr>
          <a:xfrm>
            <a:off x="336883" y="276727"/>
            <a:ext cx="11454064" cy="5763126"/>
          </a:xfrm>
          <a:prstGeom prst="rect">
            <a:avLst/>
          </a:prstGeom>
        </p:spPr>
      </p:pic>
    </p:spTree>
    <p:extLst>
      <p:ext uri="{BB962C8B-B14F-4D97-AF65-F5344CB8AC3E}">
        <p14:creationId xmlns:p14="http://schemas.microsoft.com/office/powerpoint/2010/main" val="1243102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D863E6-786A-F8A8-A4D8-0E8941679B7C}"/>
              </a:ext>
            </a:extLst>
          </p:cNvPr>
          <p:cNvSpPr>
            <a:spLocks noGrp="1"/>
          </p:cNvSpPr>
          <p:nvPr>
            <p:ph type="body" sz="quarter" idx="10"/>
          </p:nvPr>
        </p:nvSpPr>
        <p:spPr>
          <a:xfrm>
            <a:off x="457200" y="267128"/>
            <a:ext cx="10495052" cy="5887092"/>
          </a:xfrm>
        </p:spPr>
        <p:txBody>
          <a:bodyPr/>
          <a:lstStyle/>
          <a:p>
            <a:pPr marL="285750" indent="-285750" algn="l">
              <a:buFont typeface="Wingdings" panose="05000000000000000000" pitchFamily="2" charset="2"/>
              <a:buChar char="Ø"/>
            </a:pPr>
            <a:endParaRPr lang="en-US" b="0" i="0" dirty="0">
              <a:effectLst/>
              <a:latin typeface="Söhne"/>
            </a:endParaRPr>
          </a:p>
          <a:p>
            <a:pPr algn="l"/>
            <a:r>
              <a:rPr lang="en-US" dirty="0">
                <a:latin typeface="Söhne"/>
              </a:rPr>
              <a:t>                                                                            </a:t>
            </a:r>
            <a:r>
              <a:rPr lang="en-US" sz="3600" b="1" dirty="0">
                <a:latin typeface="Söhne"/>
              </a:rPr>
              <a:t>HashSet</a:t>
            </a:r>
            <a:endParaRPr lang="en-US" b="0" i="0" dirty="0">
              <a:effectLst/>
              <a:latin typeface="Söhne"/>
            </a:endParaRPr>
          </a:p>
          <a:p>
            <a:pPr marL="285750" indent="-285750" algn="l">
              <a:lnSpc>
                <a:spcPct val="150000"/>
              </a:lnSpc>
              <a:buFont typeface="Wingdings" panose="05000000000000000000" pitchFamily="2" charset="2"/>
              <a:buChar char="Ø"/>
            </a:pPr>
            <a:r>
              <a:rPr lang="en-US" b="0" i="0" dirty="0">
                <a:effectLst/>
                <a:latin typeface="Söhne"/>
              </a:rPr>
              <a:t>HashSet&lt;T&gt; is a generic data structure in C# that allows you to store a collection of unique elements of a specific type, and provides various methods for manipulating the </a:t>
            </a:r>
            <a:r>
              <a:rPr lang="en-US" b="0" i="0" dirty="0" err="1">
                <a:effectLst/>
                <a:latin typeface="Söhne"/>
              </a:rPr>
              <a:t>set.It</a:t>
            </a:r>
            <a:r>
              <a:rPr lang="en-US" b="0" i="0" dirty="0">
                <a:effectLst/>
                <a:latin typeface="Söhne"/>
              </a:rPr>
              <a:t> doesn’t allow duplicate values.</a:t>
            </a:r>
          </a:p>
          <a:p>
            <a:pPr marL="285750" indent="-285750" algn="l">
              <a:lnSpc>
                <a:spcPct val="150000"/>
              </a:lnSpc>
              <a:buFont typeface="Wingdings" panose="05000000000000000000" pitchFamily="2" charset="2"/>
              <a:buChar char="Ø"/>
            </a:pPr>
            <a:r>
              <a:rPr lang="en-US" b="0" i="0" dirty="0">
                <a:effectLst/>
                <a:latin typeface="Söhne"/>
              </a:rPr>
              <a:t> Here are some of the most commonly used methods in HashSet&lt;T&gt;:</a:t>
            </a:r>
          </a:p>
          <a:p>
            <a:pPr marL="285750" indent="-285750" algn="l">
              <a:lnSpc>
                <a:spcPct val="150000"/>
              </a:lnSpc>
              <a:buFont typeface="Wingdings" panose="05000000000000000000" pitchFamily="2" charset="2"/>
              <a:buChar char="Ø"/>
            </a:pPr>
            <a:r>
              <a:rPr lang="en-US" b="0" i="0" dirty="0">
                <a:effectLst/>
                <a:latin typeface="Söhne"/>
              </a:rPr>
              <a:t>Add(item): Adds an item to the set. If the item already exists in the set, it will not be added again.</a:t>
            </a:r>
          </a:p>
          <a:p>
            <a:pPr marL="285750" indent="-285750" algn="l">
              <a:lnSpc>
                <a:spcPct val="150000"/>
              </a:lnSpc>
              <a:buFont typeface="Wingdings" panose="05000000000000000000" pitchFamily="2" charset="2"/>
              <a:buChar char="Ø"/>
            </a:pPr>
            <a:endParaRPr lang="en-US" b="0" i="0" dirty="0">
              <a:effectLst/>
              <a:latin typeface="Söhne"/>
            </a:endParaRPr>
          </a:p>
          <a:p>
            <a:pPr marL="285750" indent="-285750" algn="l">
              <a:lnSpc>
                <a:spcPct val="150000"/>
              </a:lnSpc>
              <a:buFont typeface="Wingdings" panose="05000000000000000000" pitchFamily="2" charset="2"/>
              <a:buChar char="Ø"/>
            </a:pPr>
            <a:r>
              <a:rPr lang="en-US" b="0" i="0" dirty="0">
                <a:effectLst/>
                <a:latin typeface="Söhne"/>
              </a:rPr>
              <a:t>Remove(item): Removes the specified item from the set.</a:t>
            </a:r>
          </a:p>
          <a:p>
            <a:pPr marL="285750" indent="-285750" algn="l">
              <a:lnSpc>
                <a:spcPct val="150000"/>
              </a:lnSpc>
              <a:buFont typeface="Wingdings" panose="05000000000000000000" pitchFamily="2" charset="2"/>
              <a:buChar char="Ø"/>
            </a:pPr>
            <a:endParaRPr lang="en-US" b="0" i="0" dirty="0">
              <a:effectLst/>
              <a:latin typeface="Söhne"/>
            </a:endParaRPr>
          </a:p>
          <a:p>
            <a:pPr marL="285750" indent="-285750" algn="l">
              <a:lnSpc>
                <a:spcPct val="150000"/>
              </a:lnSpc>
              <a:buFont typeface="Wingdings" panose="05000000000000000000" pitchFamily="2" charset="2"/>
              <a:buChar char="Ø"/>
            </a:pPr>
            <a:r>
              <a:rPr lang="en-US" b="0" i="0" dirty="0">
                <a:effectLst/>
                <a:latin typeface="Söhne"/>
              </a:rPr>
              <a:t>Clear(): Removes all items from the set.</a:t>
            </a:r>
          </a:p>
          <a:p>
            <a:pPr marL="285750" indent="-285750" algn="l">
              <a:lnSpc>
                <a:spcPct val="150000"/>
              </a:lnSpc>
              <a:buFont typeface="Wingdings" panose="05000000000000000000" pitchFamily="2" charset="2"/>
              <a:buChar char="Ø"/>
            </a:pPr>
            <a:endParaRPr lang="en-US" b="0" i="0" dirty="0">
              <a:effectLst/>
              <a:latin typeface="Söhne"/>
            </a:endParaRPr>
          </a:p>
          <a:p>
            <a:pPr marL="285750" indent="-285750" algn="l">
              <a:lnSpc>
                <a:spcPct val="150000"/>
              </a:lnSpc>
              <a:buFont typeface="Wingdings" panose="05000000000000000000" pitchFamily="2" charset="2"/>
              <a:buChar char="Ø"/>
            </a:pPr>
            <a:r>
              <a:rPr lang="en-US" b="0" i="0" dirty="0">
                <a:effectLst/>
                <a:latin typeface="Söhne"/>
              </a:rPr>
              <a:t>Contains(item): Returns a </a:t>
            </a:r>
            <a:r>
              <a:rPr lang="en-US" b="0" i="0" dirty="0" err="1">
                <a:effectLst/>
                <a:latin typeface="Söhne"/>
              </a:rPr>
              <a:t>boolean</a:t>
            </a:r>
            <a:r>
              <a:rPr lang="en-US" b="0" i="0" dirty="0">
                <a:effectLst/>
                <a:latin typeface="Söhne"/>
              </a:rPr>
              <a:t> value indicating whether the set contains the specified item.</a:t>
            </a:r>
          </a:p>
          <a:p>
            <a:pPr algn="l"/>
            <a:endParaRPr lang="en-US" b="0" i="0" dirty="0">
              <a:effectLst/>
              <a:latin typeface="Söhne"/>
            </a:endParaRP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383003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330D98-88C2-72A4-B021-0F6DE8D357AC}"/>
              </a:ext>
            </a:extLst>
          </p:cNvPr>
          <p:cNvPicPr>
            <a:picLocks noChangeAspect="1"/>
          </p:cNvPicPr>
          <p:nvPr/>
        </p:nvPicPr>
        <p:blipFill rotWithShape="1">
          <a:blip r:embed="rId2">
            <a:extLst>
              <a:ext uri="{28A0092B-C50C-407E-A947-70E740481C1C}">
                <a14:useLocalDpi xmlns:a14="http://schemas.microsoft.com/office/drawing/2010/main" val="0"/>
              </a:ext>
            </a:extLst>
          </a:blip>
          <a:srcRect l="28410" t="16634" r="23705" b="39339"/>
          <a:stretch/>
        </p:blipFill>
        <p:spPr>
          <a:xfrm>
            <a:off x="1078787" y="380144"/>
            <a:ext cx="10099495" cy="6143946"/>
          </a:xfrm>
          <a:prstGeom prst="rect">
            <a:avLst/>
          </a:prstGeom>
        </p:spPr>
      </p:pic>
    </p:spTree>
    <p:extLst>
      <p:ext uri="{BB962C8B-B14F-4D97-AF65-F5344CB8AC3E}">
        <p14:creationId xmlns:p14="http://schemas.microsoft.com/office/powerpoint/2010/main" val="2256973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A027-06CC-F7E7-E35B-C20B5111E374}"/>
              </a:ext>
            </a:extLst>
          </p:cNvPr>
          <p:cNvSpPr>
            <a:spLocks noGrp="1"/>
          </p:cNvSpPr>
          <p:nvPr>
            <p:ph type="title"/>
          </p:nvPr>
        </p:nvSpPr>
        <p:spPr>
          <a:xfrm>
            <a:off x="3796302" y="0"/>
            <a:ext cx="7450138" cy="553998"/>
          </a:xfrm>
        </p:spPr>
        <p:txBody>
          <a:bodyPr/>
          <a:lstStyle/>
          <a:p>
            <a:r>
              <a:rPr lang="en-US" sz="3600" dirty="0"/>
              <a:t>Stack&lt;T&gt;</a:t>
            </a:r>
            <a:endParaRPr lang="en-IN" sz="3600" dirty="0"/>
          </a:p>
        </p:txBody>
      </p:sp>
      <p:sp>
        <p:nvSpPr>
          <p:cNvPr id="3" name="Text Placeholder 2">
            <a:extLst>
              <a:ext uri="{FF2B5EF4-FFF2-40B4-BE49-F238E27FC236}">
                <a16:creationId xmlns:a16="http://schemas.microsoft.com/office/drawing/2014/main" id="{C1DB2AB7-98DB-F2DA-4448-CDB2A3E95B01}"/>
              </a:ext>
            </a:extLst>
          </p:cNvPr>
          <p:cNvSpPr>
            <a:spLocks noGrp="1"/>
          </p:cNvSpPr>
          <p:nvPr>
            <p:ph type="body" sz="quarter" idx="10"/>
          </p:nvPr>
        </p:nvSpPr>
        <p:spPr>
          <a:xfrm>
            <a:off x="457200" y="923329"/>
            <a:ext cx="10789240" cy="4655537"/>
          </a:xfrm>
        </p:spPr>
        <p:txBody>
          <a:bodyPr/>
          <a:lstStyle/>
          <a:p>
            <a:pPr marL="285750" indent="-285750" algn="l">
              <a:lnSpc>
                <a:spcPct val="150000"/>
              </a:lnSpc>
              <a:buFont typeface="Wingdings" panose="05000000000000000000" pitchFamily="2" charset="2"/>
              <a:buChar char="Ø"/>
            </a:pPr>
            <a:r>
              <a:rPr lang="en-US" b="0" i="0" dirty="0">
                <a:effectLst/>
                <a:latin typeface="Söhne"/>
              </a:rPr>
              <a:t>Stack&lt;T&gt; is a generic data structure in C# that implements a Last-In-First-Out (LIFO) data structure. Here are some of the most commonly used methods in Stack&lt;T&gt;:</a:t>
            </a:r>
          </a:p>
          <a:p>
            <a:pPr marL="285750" indent="-285750" algn="l">
              <a:lnSpc>
                <a:spcPct val="150000"/>
              </a:lnSpc>
              <a:buFont typeface="Wingdings" panose="05000000000000000000" pitchFamily="2" charset="2"/>
              <a:buChar char="Ø"/>
            </a:pPr>
            <a:r>
              <a:rPr lang="en-US" b="0" i="0" dirty="0">
                <a:effectLst/>
                <a:latin typeface="Söhne"/>
              </a:rPr>
              <a:t>Push(item): Adds an item to the top of the Stack.</a:t>
            </a:r>
          </a:p>
          <a:p>
            <a:pPr marL="285750" indent="-285750" algn="l">
              <a:lnSpc>
                <a:spcPct val="150000"/>
              </a:lnSpc>
              <a:buFont typeface="Wingdings" panose="05000000000000000000" pitchFamily="2" charset="2"/>
              <a:buChar char="Ø"/>
            </a:pPr>
            <a:r>
              <a:rPr lang="en-US" b="0" i="0" dirty="0">
                <a:effectLst/>
                <a:latin typeface="Söhne"/>
              </a:rPr>
              <a:t>Pop(): Removes and returns the item at the top of the Stack.</a:t>
            </a:r>
          </a:p>
          <a:p>
            <a:pPr marL="285750" indent="-285750" algn="l">
              <a:lnSpc>
                <a:spcPct val="150000"/>
              </a:lnSpc>
              <a:buFont typeface="Wingdings" panose="05000000000000000000" pitchFamily="2" charset="2"/>
              <a:buChar char="Ø"/>
            </a:pPr>
            <a:r>
              <a:rPr lang="en-US" b="0" i="0" dirty="0">
                <a:effectLst/>
                <a:latin typeface="Söhne"/>
              </a:rPr>
              <a:t>Peek(): Returns the item at the top of the Stack without removing it.</a:t>
            </a:r>
          </a:p>
          <a:p>
            <a:pPr marL="285750" indent="-285750" algn="l">
              <a:lnSpc>
                <a:spcPct val="150000"/>
              </a:lnSpc>
              <a:buFont typeface="Wingdings" panose="05000000000000000000" pitchFamily="2" charset="2"/>
              <a:buChar char="Ø"/>
            </a:pPr>
            <a:r>
              <a:rPr lang="en-US" b="0" i="0" dirty="0">
                <a:effectLst/>
                <a:latin typeface="Söhne"/>
              </a:rPr>
              <a:t>Clear(): Removes all items from the Stack.</a:t>
            </a:r>
          </a:p>
          <a:p>
            <a:pPr marL="285750" indent="-285750" algn="l">
              <a:lnSpc>
                <a:spcPct val="150000"/>
              </a:lnSpc>
              <a:buFont typeface="Wingdings" panose="05000000000000000000" pitchFamily="2" charset="2"/>
              <a:buChar char="Ø"/>
            </a:pPr>
            <a:r>
              <a:rPr lang="en-US" b="0" i="0" dirty="0">
                <a:effectLst/>
                <a:latin typeface="Söhne"/>
              </a:rPr>
              <a:t>Contains(item): Returns a </a:t>
            </a:r>
            <a:r>
              <a:rPr lang="en-US" b="0" i="0" dirty="0" err="1">
                <a:effectLst/>
                <a:latin typeface="Söhne"/>
              </a:rPr>
              <a:t>boolean</a:t>
            </a:r>
            <a:r>
              <a:rPr lang="en-US" b="0" i="0" dirty="0">
                <a:effectLst/>
                <a:latin typeface="Söhne"/>
              </a:rPr>
              <a:t> value indicating whether the Stack contains the specified item.</a:t>
            </a:r>
          </a:p>
          <a:p>
            <a:pPr marL="285750" indent="-285750" algn="l">
              <a:lnSpc>
                <a:spcPct val="150000"/>
              </a:lnSpc>
              <a:buFont typeface="Wingdings" panose="05000000000000000000" pitchFamily="2" charset="2"/>
              <a:buChar char="Ø"/>
            </a:pPr>
            <a:r>
              <a:rPr lang="en-US" b="0" i="0" dirty="0" err="1">
                <a:effectLst/>
                <a:latin typeface="Söhne"/>
              </a:rPr>
              <a:t>ToArray</a:t>
            </a:r>
            <a:r>
              <a:rPr lang="en-US" b="0" i="0" dirty="0">
                <a:effectLst/>
                <a:latin typeface="Söhne"/>
              </a:rPr>
              <a:t>(): Copies the Stack to a new array.</a:t>
            </a:r>
          </a:p>
          <a:p>
            <a:pPr marL="285750" indent="-285750" algn="l">
              <a:lnSpc>
                <a:spcPct val="150000"/>
              </a:lnSpc>
              <a:buFont typeface="Wingdings" panose="05000000000000000000" pitchFamily="2" charset="2"/>
              <a:buChar char="Ø"/>
            </a:pPr>
            <a:r>
              <a:rPr lang="en-US" b="0" i="0" dirty="0" err="1">
                <a:effectLst/>
                <a:latin typeface="Söhne"/>
              </a:rPr>
              <a:t>TrimExcess</a:t>
            </a:r>
            <a:r>
              <a:rPr lang="en-US" b="0" i="0" dirty="0">
                <a:effectLst/>
                <a:latin typeface="Söhne"/>
              </a:rPr>
              <a:t>(): Sets the capacity of the Stack to the actual number of elements it contains, reducing the amount of memory used by the Stack.</a:t>
            </a:r>
          </a:p>
          <a:p>
            <a:pPr marL="285750" indent="-285750" algn="l">
              <a:lnSpc>
                <a:spcPct val="150000"/>
              </a:lnSpc>
              <a:buFont typeface="Wingdings" panose="05000000000000000000" pitchFamily="2" charset="2"/>
              <a:buChar char="Ø"/>
            </a:pPr>
            <a:r>
              <a:rPr lang="en-US" b="0" i="0" dirty="0">
                <a:effectLst/>
                <a:latin typeface="Söhne"/>
              </a:rPr>
              <a:t>These are some of the most commonly used methods in Stack&lt;T&gt; in C#</a:t>
            </a:r>
          </a:p>
          <a:p>
            <a:pPr marL="285750" indent="-285750">
              <a:lnSpc>
                <a:spcPct val="15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800016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E9C24CC3-214A-442D-5992-E59245BACC48}"/>
              </a:ext>
            </a:extLst>
          </p:cNvPr>
          <p:cNvPicPr>
            <a:picLocks noChangeAspect="1"/>
          </p:cNvPicPr>
          <p:nvPr/>
        </p:nvPicPr>
        <p:blipFill rotWithShape="1">
          <a:blip r:embed="rId2">
            <a:extLst>
              <a:ext uri="{28A0092B-C50C-407E-A947-70E740481C1C}">
                <a14:useLocalDpi xmlns:a14="http://schemas.microsoft.com/office/drawing/2010/main" val="0"/>
              </a:ext>
            </a:extLst>
          </a:blip>
          <a:srcRect l="8006" t="3111" r="36798" b="43856"/>
          <a:stretch/>
        </p:blipFill>
        <p:spPr>
          <a:xfrm>
            <a:off x="626724" y="297951"/>
            <a:ext cx="10900880" cy="6010381"/>
          </a:xfrm>
          <a:prstGeom prst="rect">
            <a:avLst/>
          </a:prstGeom>
        </p:spPr>
      </p:pic>
    </p:spTree>
    <p:extLst>
      <p:ext uri="{BB962C8B-B14F-4D97-AF65-F5344CB8AC3E}">
        <p14:creationId xmlns:p14="http://schemas.microsoft.com/office/powerpoint/2010/main" val="2628133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3AE15-BC95-2E5F-DA88-4D0F834C8E38}"/>
              </a:ext>
            </a:extLst>
          </p:cNvPr>
          <p:cNvSpPr>
            <a:spLocks noGrp="1"/>
          </p:cNvSpPr>
          <p:nvPr>
            <p:ph type="title"/>
          </p:nvPr>
        </p:nvSpPr>
        <p:spPr>
          <a:xfrm>
            <a:off x="3549722" y="0"/>
            <a:ext cx="7450138" cy="553998"/>
          </a:xfrm>
        </p:spPr>
        <p:txBody>
          <a:bodyPr/>
          <a:lstStyle/>
          <a:p>
            <a:r>
              <a:rPr lang="en-US" sz="3600" dirty="0"/>
              <a:t>Queue&lt;T&gt;</a:t>
            </a:r>
            <a:endParaRPr lang="en-IN" sz="3600" dirty="0"/>
          </a:p>
        </p:txBody>
      </p:sp>
      <p:sp>
        <p:nvSpPr>
          <p:cNvPr id="3" name="Text Placeholder 2">
            <a:extLst>
              <a:ext uri="{FF2B5EF4-FFF2-40B4-BE49-F238E27FC236}">
                <a16:creationId xmlns:a16="http://schemas.microsoft.com/office/drawing/2014/main" id="{357FE1A0-FBB0-0754-BF67-EA7E3BE68AD4}"/>
              </a:ext>
            </a:extLst>
          </p:cNvPr>
          <p:cNvSpPr>
            <a:spLocks noGrp="1"/>
          </p:cNvSpPr>
          <p:nvPr>
            <p:ph type="body" sz="quarter" idx="10"/>
          </p:nvPr>
        </p:nvSpPr>
        <p:spPr>
          <a:xfrm>
            <a:off x="457200" y="842481"/>
            <a:ext cx="10967663" cy="5301465"/>
          </a:xfrm>
        </p:spPr>
        <p:txBody>
          <a:bodyPr/>
          <a:lstStyle/>
          <a:p>
            <a:pPr marL="285750" indent="-285750" algn="l">
              <a:lnSpc>
                <a:spcPct val="150000"/>
              </a:lnSpc>
              <a:buFont typeface="Wingdings" panose="05000000000000000000" pitchFamily="2" charset="2"/>
              <a:buChar char="Ø"/>
            </a:pPr>
            <a:r>
              <a:rPr lang="en-US" b="0" i="0" dirty="0">
                <a:effectLst/>
                <a:latin typeface="Söhne"/>
              </a:rPr>
              <a:t>Queue&lt;T&gt; is a generic data structure in C# that implements a First-In-First-Out (FIFO) data structure. Here are some of the most commonly used methods in Queue&lt;T&gt;:</a:t>
            </a:r>
          </a:p>
          <a:p>
            <a:pPr marL="285750" indent="-285750" algn="l">
              <a:lnSpc>
                <a:spcPct val="150000"/>
              </a:lnSpc>
              <a:buFont typeface="Wingdings" panose="05000000000000000000" pitchFamily="2" charset="2"/>
              <a:buChar char="Ø"/>
            </a:pPr>
            <a:r>
              <a:rPr lang="en-US" b="0" i="0" dirty="0">
                <a:effectLst/>
                <a:latin typeface="Söhne"/>
              </a:rPr>
              <a:t>Enqueue(item): Adds an item to the end of the Queue.</a:t>
            </a:r>
          </a:p>
          <a:p>
            <a:pPr marL="285750" indent="-285750" algn="l">
              <a:lnSpc>
                <a:spcPct val="150000"/>
              </a:lnSpc>
              <a:buFont typeface="Wingdings" panose="05000000000000000000" pitchFamily="2" charset="2"/>
              <a:buChar char="Ø"/>
            </a:pPr>
            <a:r>
              <a:rPr lang="en-US" b="0" i="0" dirty="0">
                <a:effectLst/>
                <a:latin typeface="Söhne"/>
              </a:rPr>
              <a:t>Dequeue(): Removes and returns the item at the front of the Queue.</a:t>
            </a:r>
          </a:p>
          <a:p>
            <a:pPr marL="285750" indent="-285750" algn="l">
              <a:lnSpc>
                <a:spcPct val="150000"/>
              </a:lnSpc>
              <a:buFont typeface="Wingdings" panose="05000000000000000000" pitchFamily="2" charset="2"/>
              <a:buChar char="Ø"/>
            </a:pPr>
            <a:r>
              <a:rPr lang="en-US" b="0" i="0" dirty="0">
                <a:effectLst/>
                <a:latin typeface="Söhne"/>
              </a:rPr>
              <a:t>Peek(): Returns the item at the front of the Queue without removing it.</a:t>
            </a:r>
          </a:p>
          <a:p>
            <a:pPr marL="285750" indent="-285750" algn="l">
              <a:lnSpc>
                <a:spcPct val="150000"/>
              </a:lnSpc>
              <a:buFont typeface="Wingdings" panose="05000000000000000000" pitchFamily="2" charset="2"/>
              <a:buChar char="Ø"/>
            </a:pPr>
            <a:r>
              <a:rPr lang="en-US" b="0" i="0" dirty="0">
                <a:effectLst/>
                <a:latin typeface="Söhne"/>
              </a:rPr>
              <a:t>Clear(): Removes all items from the Queue.</a:t>
            </a:r>
          </a:p>
          <a:p>
            <a:pPr marL="285750" indent="-285750" algn="l">
              <a:lnSpc>
                <a:spcPct val="150000"/>
              </a:lnSpc>
              <a:buFont typeface="Wingdings" panose="05000000000000000000" pitchFamily="2" charset="2"/>
              <a:buChar char="Ø"/>
            </a:pPr>
            <a:r>
              <a:rPr lang="en-US" b="0" i="0" dirty="0">
                <a:effectLst/>
                <a:latin typeface="Söhne"/>
              </a:rPr>
              <a:t>Contains(item): Returns a </a:t>
            </a:r>
            <a:r>
              <a:rPr lang="en-US" b="0" i="0" dirty="0" err="1">
                <a:effectLst/>
                <a:latin typeface="Söhne"/>
              </a:rPr>
              <a:t>boolean</a:t>
            </a:r>
            <a:r>
              <a:rPr lang="en-US" b="0" i="0" dirty="0">
                <a:effectLst/>
                <a:latin typeface="Söhne"/>
              </a:rPr>
              <a:t> value indicating whether the Queue contains the specified item.</a:t>
            </a:r>
          </a:p>
          <a:p>
            <a:pPr marL="285750" indent="-285750" algn="l">
              <a:lnSpc>
                <a:spcPct val="150000"/>
              </a:lnSpc>
              <a:buFont typeface="Wingdings" panose="05000000000000000000" pitchFamily="2" charset="2"/>
              <a:buChar char="Ø"/>
            </a:pPr>
            <a:r>
              <a:rPr lang="en-US" b="0" i="0" dirty="0">
                <a:effectLst/>
                <a:latin typeface="Söhne"/>
              </a:rPr>
              <a:t>These are some of the most commonly used methods in Queue&lt;T&gt; in C#. </a:t>
            </a:r>
          </a:p>
          <a:p>
            <a:pPr marL="285750" indent="-285750">
              <a:lnSpc>
                <a:spcPct val="15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3003892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05C0253B-7DAF-2DFB-3174-478CE4CE5CF5}"/>
              </a:ext>
            </a:extLst>
          </p:cNvPr>
          <p:cNvPicPr>
            <a:picLocks noChangeAspect="1"/>
          </p:cNvPicPr>
          <p:nvPr/>
        </p:nvPicPr>
        <p:blipFill rotWithShape="1">
          <a:blip r:embed="rId2">
            <a:extLst>
              <a:ext uri="{28A0092B-C50C-407E-A947-70E740481C1C}">
                <a14:useLocalDpi xmlns:a14="http://schemas.microsoft.com/office/drawing/2010/main" val="0"/>
              </a:ext>
            </a:extLst>
          </a:blip>
          <a:srcRect l="7851" t="15339" r="38822" b="41593"/>
          <a:stretch/>
        </p:blipFill>
        <p:spPr>
          <a:xfrm>
            <a:off x="141160" y="200722"/>
            <a:ext cx="11601073" cy="6021658"/>
          </a:xfrm>
          <a:prstGeom prst="rect">
            <a:avLst/>
          </a:prstGeom>
        </p:spPr>
      </p:pic>
    </p:spTree>
    <p:extLst>
      <p:ext uri="{BB962C8B-B14F-4D97-AF65-F5344CB8AC3E}">
        <p14:creationId xmlns:p14="http://schemas.microsoft.com/office/powerpoint/2010/main" val="4170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EF45F-833F-B38E-C412-191D1A7857CE}"/>
              </a:ext>
            </a:extLst>
          </p:cNvPr>
          <p:cNvSpPr>
            <a:spLocks noGrp="1"/>
          </p:cNvSpPr>
          <p:nvPr>
            <p:ph type="title"/>
          </p:nvPr>
        </p:nvSpPr>
        <p:spPr>
          <a:xfrm>
            <a:off x="457200" y="595902"/>
            <a:ext cx="10361487" cy="923330"/>
          </a:xfrm>
        </p:spPr>
        <p:txBody>
          <a:bodyPr/>
          <a:lstStyle/>
          <a:p>
            <a:r>
              <a:rPr lang="en-US" dirty="0"/>
              <a:t>VISUAL BASICS </a:t>
            </a:r>
            <a:endParaRPr lang="en-IN" dirty="0"/>
          </a:p>
        </p:txBody>
      </p:sp>
      <p:sp>
        <p:nvSpPr>
          <p:cNvPr id="3" name="Text Placeholder 2">
            <a:extLst>
              <a:ext uri="{FF2B5EF4-FFF2-40B4-BE49-F238E27FC236}">
                <a16:creationId xmlns:a16="http://schemas.microsoft.com/office/drawing/2014/main" id="{19445A98-56FB-2320-E879-843810D17557}"/>
              </a:ext>
            </a:extLst>
          </p:cNvPr>
          <p:cNvSpPr>
            <a:spLocks noGrp="1"/>
          </p:cNvSpPr>
          <p:nvPr>
            <p:ph type="body" sz="quarter" idx="10"/>
          </p:nvPr>
        </p:nvSpPr>
        <p:spPr>
          <a:xfrm>
            <a:off x="457200" y="1633591"/>
            <a:ext cx="10258745" cy="4972692"/>
          </a:xfrm>
        </p:spPr>
        <p:txBody>
          <a:bodyPr/>
          <a:lstStyle/>
          <a:p>
            <a:pPr marL="285750" indent="-285750" fontAlgn="t">
              <a:spcBef>
                <a:spcPts val="0"/>
              </a:spcBef>
              <a:buFont typeface="Wingdings" panose="05000000000000000000" pitchFamily="2" charset="2"/>
              <a:buChar char="Ø"/>
            </a:pPr>
            <a:r>
              <a:rPr lang="en-US" i="0" dirty="0">
                <a:solidFill>
                  <a:srgbClr val="111111"/>
                </a:solidFill>
                <a:effectLst/>
                <a:latin typeface="Roboto" panose="020B0604020202020204" pitchFamily="2" charset="0"/>
              </a:rPr>
              <a:t>Visual Basics is a language came before .NET which is of version 6.0</a:t>
            </a:r>
          </a:p>
          <a:p>
            <a:pPr marL="285750" indent="-285750" fontAlgn="t">
              <a:spcBef>
                <a:spcPts val="0"/>
              </a:spcBef>
              <a:buFont typeface="Wingdings" panose="05000000000000000000" pitchFamily="2" charset="2"/>
              <a:buChar char="Ø"/>
            </a:pPr>
            <a:endParaRPr lang="en-US" dirty="0">
              <a:solidFill>
                <a:srgbClr val="111111"/>
              </a:solidFill>
              <a:latin typeface="Roboto" panose="020B0604020202020204" pitchFamily="2" charset="0"/>
            </a:endParaRPr>
          </a:p>
          <a:p>
            <a:pPr marL="285750" indent="-285750" fontAlgn="t">
              <a:spcBef>
                <a:spcPts val="0"/>
              </a:spcBef>
              <a:buFont typeface="Wingdings" panose="05000000000000000000" pitchFamily="2" charset="2"/>
              <a:buChar char="Ø"/>
            </a:pPr>
            <a:endParaRPr lang="en-US" i="0" dirty="0">
              <a:solidFill>
                <a:srgbClr val="111111"/>
              </a:solidFill>
              <a:effectLst/>
              <a:latin typeface="Roboto" panose="020B0604020202020204" pitchFamily="2" charset="0"/>
            </a:endParaRPr>
          </a:p>
          <a:p>
            <a:pPr marL="285750" indent="-285750" fontAlgn="t">
              <a:spcBef>
                <a:spcPts val="0"/>
              </a:spcBef>
              <a:buFont typeface="Wingdings" panose="05000000000000000000" pitchFamily="2" charset="2"/>
              <a:buChar char="Ø"/>
            </a:pPr>
            <a:r>
              <a:rPr lang="en-US" i="0" dirty="0">
                <a:solidFill>
                  <a:srgbClr val="111111"/>
                </a:solidFill>
                <a:effectLst/>
                <a:latin typeface="Roboto" panose="020B0604020202020204" pitchFamily="2" charset="0"/>
              </a:rPr>
              <a:t>Most Visual Basics controls provide the ability to drag and drop within a program.</a:t>
            </a:r>
          </a:p>
          <a:p>
            <a:pPr fontAlgn="t">
              <a:spcBef>
                <a:spcPts val="0"/>
              </a:spcBef>
            </a:pPr>
            <a:endParaRPr lang="en-US" i="0" dirty="0">
              <a:solidFill>
                <a:srgbClr val="111111"/>
              </a:solidFill>
              <a:effectLst/>
              <a:latin typeface="Roboto" panose="020B0604020202020204" pitchFamily="2" charset="0"/>
            </a:endParaRPr>
          </a:p>
          <a:p>
            <a:pPr marL="285750" indent="-285750" fontAlgn="t">
              <a:spcBef>
                <a:spcPts val="0"/>
              </a:spcBef>
              <a:buFont typeface="Wingdings" panose="05000000000000000000" pitchFamily="2" charset="2"/>
              <a:buChar char="Ø"/>
            </a:pPr>
            <a:endParaRPr lang="en-US" dirty="0">
              <a:solidFill>
                <a:srgbClr val="111111"/>
              </a:solidFill>
              <a:latin typeface="Roboto" panose="020B0604020202020204" pitchFamily="2" charset="0"/>
            </a:endParaRPr>
          </a:p>
          <a:p>
            <a:pPr marL="285750" indent="-285750" fontAlgn="t">
              <a:spcBef>
                <a:spcPts val="0"/>
              </a:spcBef>
              <a:buFont typeface="Wingdings" panose="05000000000000000000" pitchFamily="2" charset="2"/>
              <a:buChar char="Ø"/>
            </a:pPr>
            <a:r>
              <a:rPr lang="en-US" dirty="0">
                <a:solidFill>
                  <a:srgbClr val="111111"/>
                </a:solidFill>
                <a:latin typeface="Roboto" panose="020B0604020202020204" pitchFamily="2" charset="0"/>
              </a:rPr>
              <a:t>It is a time saving process, As it is mostly focused on the graphical  user interface which is attracted the people </a:t>
            </a:r>
            <a:r>
              <a:rPr lang="en-US" dirty="0" err="1">
                <a:solidFill>
                  <a:srgbClr val="111111"/>
                </a:solidFill>
                <a:latin typeface="Roboto" panose="020B0604020202020204" pitchFamily="2" charset="0"/>
              </a:rPr>
              <a:t>alot</a:t>
            </a:r>
            <a:r>
              <a:rPr lang="en-US" dirty="0">
                <a:solidFill>
                  <a:srgbClr val="111111"/>
                </a:solidFill>
                <a:latin typeface="Roboto" panose="020B0604020202020204" pitchFamily="2" charset="0"/>
              </a:rPr>
              <a:t>.</a:t>
            </a:r>
          </a:p>
          <a:p>
            <a:pPr marL="285750" indent="-285750" fontAlgn="t">
              <a:spcBef>
                <a:spcPts val="0"/>
              </a:spcBef>
              <a:buFont typeface="Wingdings" panose="05000000000000000000" pitchFamily="2" charset="2"/>
              <a:buChar char="Ø"/>
            </a:pPr>
            <a:endParaRPr lang="en-US" dirty="0">
              <a:solidFill>
                <a:srgbClr val="111111"/>
              </a:solidFill>
              <a:latin typeface="Roboto" panose="020B0604020202020204" pitchFamily="2" charset="0"/>
            </a:endParaRPr>
          </a:p>
          <a:p>
            <a:pPr marL="285750" indent="-285750" fontAlgn="t">
              <a:spcBef>
                <a:spcPts val="0"/>
              </a:spcBef>
              <a:buFont typeface="Wingdings" panose="05000000000000000000" pitchFamily="2" charset="2"/>
              <a:buChar char="Ø"/>
            </a:pPr>
            <a:endParaRPr lang="en-US" dirty="0">
              <a:solidFill>
                <a:srgbClr val="111111"/>
              </a:solidFill>
              <a:latin typeface="Roboto" panose="020B0604020202020204" pitchFamily="2" charset="0"/>
            </a:endParaRPr>
          </a:p>
          <a:p>
            <a:pPr marL="285750" indent="-285750" fontAlgn="t">
              <a:spcBef>
                <a:spcPts val="0"/>
              </a:spcBef>
              <a:buFont typeface="Wingdings" panose="05000000000000000000" pitchFamily="2" charset="2"/>
              <a:buChar char="Ø"/>
            </a:pPr>
            <a:r>
              <a:rPr lang="en-US" dirty="0">
                <a:solidFill>
                  <a:srgbClr val="111111"/>
                </a:solidFill>
                <a:latin typeface="Roboto" panose="020B0604020202020204" pitchFamily="2" charset="0"/>
              </a:rPr>
              <a:t>It is very easy to implement any application using this.</a:t>
            </a:r>
          </a:p>
          <a:p>
            <a:pPr marL="285750" indent="-285750" fontAlgn="t">
              <a:spcBef>
                <a:spcPts val="0"/>
              </a:spcBef>
              <a:buFont typeface="Wingdings" panose="05000000000000000000" pitchFamily="2" charset="2"/>
              <a:buChar char="Ø"/>
            </a:pPr>
            <a:endParaRPr lang="en-US" dirty="0">
              <a:solidFill>
                <a:srgbClr val="111111"/>
              </a:solidFill>
              <a:latin typeface="Roboto" panose="020B0604020202020204" pitchFamily="2" charset="0"/>
            </a:endParaRPr>
          </a:p>
          <a:p>
            <a:pPr marL="285750" indent="-285750" fontAlgn="t">
              <a:spcBef>
                <a:spcPts val="0"/>
              </a:spcBef>
              <a:buFont typeface="Wingdings" panose="05000000000000000000" pitchFamily="2" charset="2"/>
              <a:buChar char="Ø"/>
            </a:pPr>
            <a:endParaRPr lang="en-US" dirty="0">
              <a:solidFill>
                <a:srgbClr val="111111"/>
              </a:solidFill>
              <a:latin typeface="Roboto" panose="020B0604020202020204" pitchFamily="2" charset="0"/>
            </a:endParaRPr>
          </a:p>
          <a:p>
            <a:pPr marL="285750" indent="-285750" fontAlgn="t">
              <a:spcBef>
                <a:spcPts val="0"/>
              </a:spcBef>
              <a:buFont typeface="Wingdings" panose="05000000000000000000" pitchFamily="2" charset="2"/>
              <a:buChar char="Ø"/>
            </a:pPr>
            <a:r>
              <a:rPr lang="en-US" dirty="0">
                <a:solidFill>
                  <a:srgbClr val="111111"/>
                </a:solidFill>
                <a:latin typeface="Roboto" panose="020B0604020202020204" pitchFamily="2" charset="0"/>
              </a:rPr>
              <a:t>It’s not a case sensitive, To overcome that issue Microsoft introduced VB.NET</a:t>
            </a:r>
          </a:p>
          <a:p>
            <a:pPr marL="285750" indent="-285750" fontAlgn="t">
              <a:spcBef>
                <a:spcPts val="0"/>
              </a:spcBef>
              <a:buFont typeface="Wingdings" panose="05000000000000000000" pitchFamily="2" charset="2"/>
              <a:buChar char="Ø"/>
            </a:pPr>
            <a:endParaRPr lang="en-US" dirty="0">
              <a:solidFill>
                <a:srgbClr val="111111"/>
              </a:solidFill>
              <a:latin typeface="Roboto" panose="020B0604020202020204" pitchFamily="2" charset="0"/>
            </a:endParaRPr>
          </a:p>
          <a:p>
            <a:pPr marL="285750" indent="-285750" fontAlgn="t">
              <a:spcBef>
                <a:spcPts val="0"/>
              </a:spcBef>
              <a:buFont typeface="Wingdings" panose="05000000000000000000" pitchFamily="2" charset="2"/>
              <a:buChar char="Ø"/>
            </a:pPr>
            <a:endParaRPr lang="en-US" dirty="0">
              <a:solidFill>
                <a:srgbClr val="111111"/>
              </a:solidFill>
              <a:latin typeface="Roboto" panose="020B0604020202020204" pitchFamily="2" charset="0"/>
            </a:endParaRPr>
          </a:p>
          <a:p>
            <a:pPr marL="285750" indent="-285750" fontAlgn="t">
              <a:spcBef>
                <a:spcPts val="0"/>
              </a:spcBef>
              <a:buFont typeface="Wingdings" panose="05000000000000000000" pitchFamily="2" charset="2"/>
              <a:buChar char="Ø"/>
            </a:pPr>
            <a:endParaRPr lang="en-US" dirty="0">
              <a:solidFill>
                <a:srgbClr val="111111"/>
              </a:solidFill>
              <a:latin typeface="Roboto" panose="020B0604020202020204" pitchFamily="2" charset="0"/>
            </a:endParaRPr>
          </a:p>
          <a:p>
            <a:pPr fontAlgn="t">
              <a:spcBef>
                <a:spcPts val="0"/>
              </a:spcBef>
            </a:pPr>
            <a:endParaRPr lang="en-US" dirty="0"/>
          </a:p>
          <a:p>
            <a:pPr marL="0" algn="l" rtl="0" eaLnBrk="1" fontAlgn="t" latinLnBrk="0" hangingPunct="1">
              <a:spcBef>
                <a:spcPts val="0"/>
              </a:spcBef>
              <a:spcAft>
                <a:spcPts val="0"/>
              </a:spcAft>
            </a:pPr>
            <a:r>
              <a:rPr lang="en-US" sz="1800" b="1" i="0" u="none" strike="noStrike" kern="1200" dirty="0">
                <a:solidFill>
                  <a:srgbClr val="FFFFFF"/>
                </a:solidFill>
                <a:effectLst/>
                <a:latin typeface="Calibri" panose="020F0502020204030204" pitchFamily="34" charset="0"/>
              </a:rPr>
              <a:t>  wherever we like.</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err="1">
                <a:solidFill>
                  <a:srgbClr val="FFFFFF"/>
                </a:solidFill>
                <a:effectLst/>
                <a:latin typeface="Calibri" panose="020F0502020204030204" pitchFamily="34" charset="0"/>
              </a:rPr>
              <a:t>ke</a:t>
            </a:r>
            <a:r>
              <a:rPr lang="en-US" sz="1800" b="1" i="0" u="none" strike="noStrike" kern="1200" dirty="0">
                <a:solidFill>
                  <a:srgbClr val="FFFFFF"/>
                </a:solidFill>
                <a:effectLst/>
                <a:latin typeface="Calibri" panose="020F0502020204030204" pitchFamily="34" charset="0"/>
              </a:rPr>
              <a:t> in Libraries, The overall program’s flow of control is not with us, But by the framework.</a:t>
            </a:r>
            <a:endParaRPr lang="en-IN" sz="1800" b="0" i="0" u="none" strike="noStrike" dirty="0">
              <a:effectLst/>
              <a:latin typeface="Arial" panose="020B0604020202020204" pitchFamily="34" charset="0"/>
            </a:endParaRPr>
          </a:p>
          <a:p>
            <a:endParaRPr lang="en-US" dirty="0"/>
          </a:p>
          <a:p>
            <a:endParaRPr lang="en-US" dirty="0"/>
          </a:p>
          <a:p>
            <a:endParaRPr lang="en-IN" dirty="0"/>
          </a:p>
          <a:p>
            <a:endParaRPr lang="en-IN" dirty="0"/>
          </a:p>
        </p:txBody>
      </p:sp>
    </p:spTree>
    <p:extLst>
      <p:ext uri="{BB962C8B-B14F-4D97-AF65-F5344CB8AC3E}">
        <p14:creationId xmlns:p14="http://schemas.microsoft.com/office/powerpoint/2010/main" val="4102586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7597D-AEA1-EFA0-94CE-86EE71E4E2ED}"/>
              </a:ext>
            </a:extLst>
          </p:cNvPr>
          <p:cNvSpPr>
            <a:spLocks noGrp="1"/>
          </p:cNvSpPr>
          <p:nvPr>
            <p:ph type="title"/>
          </p:nvPr>
        </p:nvSpPr>
        <p:spPr>
          <a:xfrm>
            <a:off x="3673013" y="103914"/>
            <a:ext cx="7450138" cy="553998"/>
          </a:xfrm>
        </p:spPr>
        <p:txBody>
          <a:bodyPr/>
          <a:lstStyle/>
          <a:p>
            <a:r>
              <a:rPr lang="en-US" sz="3600" dirty="0" err="1"/>
              <a:t>SortedList</a:t>
            </a:r>
            <a:r>
              <a:rPr lang="en-US" sz="3600" dirty="0"/>
              <a:t>&lt;T&gt;</a:t>
            </a:r>
            <a:endParaRPr lang="en-IN" sz="3600" dirty="0"/>
          </a:p>
        </p:txBody>
      </p:sp>
      <p:sp>
        <p:nvSpPr>
          <p:cNvPr id="3" name="Text Placeholder 2">
            <a:extLst>
              <a:ext uri="{FF2B5EF4-FFF2-40B4-BE49-F238E27FC236}">
                <a16:creationId xmlns:a16="http://schemas.microsoft.com/office/drawing/2014/main" id="{0C579A64-E52F-FCF8-853A-CB7C6E408B4C}"/>
              </a:ext>
            </a:extLst>
          </p:cNvPr>
          <p:cNvSpPr>
            <a:spLocks noGrp="1"/>
          </p:cNvSpPr>
          <p:nvPr>
            <p:ph type="body" sz="quarter" idx="10"/>
          </p:nvPr>
        </p:nvSpPr>
        <p:spPr>
          <a:xfrm>
            <a:off x="457200" y="924675"/>
            <a:ext cx="11368355" cy="5270642"/>
          </a:xfrm>
        </p:spPr>
        <p:txBody>
          <a:bodyPr/>
          <a:lstStyle/>
          <a:p>
            <a:pPr marL="285750" indent="-285750" algn="l">
              <a:lnSpc>
                <a:spcPct val="150000"/>
              </a:lnSpc>
              <a:buFont typeface="Wingdings" panose="05000000000000000000" pitchFamily="2" charset="2"/>
              <a:buChar char="Ø"/>
            </a:pPr>
            <a:r>
              <a:rPr lang="en-US" b="0" i="0" dirty="0" err="1">
                <a:effectLst/>
                <a:latin typeface="Söhne"/>
              </a:rPr>
              <a:t>SortedList</a:t>
            </a:r>
            <a:r>
              <a:rPr lang="en-US" b="0" i="0" dirty="0">
                <a:effectLst/>
                <a:latin typeface="Söhne"/>
              </a:rPr>
              <a:t>&lt;</a:t>
            </a:r>
            <a:r>
              <a:rPr lang="en-US" b="0" i="0" dirty="0" err="1">
                <a:effectLst/>
                <a:latin typeface="Söhne"/>
              </a:rPr>
              <a:t>TKey</a:t>
            </a:r>
            <a:r>
              <a:rPr lang="en-US" b="0" i="0" dirty="0">
                <a:effectLst/>
                <a:latin typeface="Söhne"/>
              </a:rPr>
              <a:t>, TValue&gt; is a generic collection in C# that implemented as a sorted list of key </a:t>
            </a:r>
            <a:r>
              <a:rPr lang="en-US" dirty="0">
                <a:latin typeface="Söhne"/>
              </a:rPr>
              <a:t>value </a:t>
            </a:r>
            <a:r>
              <a:rPr lang="en-US" dirty="0" err="1">
                <a:latin typeface="Söhne"/>
              </a:rPr>
              <a:t>pairs,where</a:t>
            </a:r>
            <a:r>
              <a:rPr lang="en-US" dirty="0">
                <a:latin typeface="Söhne"/>
              </a:rPr>
              <a:t> the keys are sorted in ascending </a:t>
            </a:r>
            <a:r>
              <a:rPr lang="en-US" dirty="0" err="1">
                <a:latin typeface="Söhne"/>
              </a:rPr>
              <a:t>order.</a:t>
            </a:r>
            <a:r>
              <a:rPr lang="en-US" b="0" i="0" dirty="0" err="1">
                <a:effectLst/>
                <a:latin typeface="Söhne"/>
              </a:rPr>
              <a:t>Here</a:t>
            </a:r>
            <a:r>
              <a:rPr lang="en-US" b="0" i="0" dirty="0">
                <a:effectLst/>
                <a:latin typeface="Söhne"/>
              </a:rPr>
              <a:t> are some of the most commonly used methods in </a:t>
            </a:r>
            <a:r>
              <a:rPr lang="en-US" b="0" i="0" dirty="0" err="1">
                <a:effectLst/>
                <a:latin typeface="Söhne"/>
              </a:rPr>
              <a:t>SortedList</a:t>
            </a:r>
            <a:r>
              <a:rPr lang="en-US" b="0" i="0" dirty="0">
                <a:effectLst/>
                <a:latin typeface="Söhne"/>
              </a:rPr>
              <a:t>&lt;</a:t>
            </a:r>
            <a:r>
              <a:rPr lang="en-US" b="0" i="0" dirty="0" err="1">
                <a:effectLst/>
                <a:latin typeface="Söhne"/>
              </a:rPr>
              <a:t>TKey</a:t>
            </a:r>
            <a:r>
              <a:rPr lang="en-US" b="0" i="0" dirty="0">
                <a:effectLst/>
                <a:latin typeface="Söhne"/>
              </a:rPr>
              <a:t>, TValue&gt;:</a:t>
            </a:r>
          </a:p>
          <a:p>
            <a:pPr marL="285750" indent="-285750" algn="l">
              <a:lnSpc>
                <a:spcPct val="150000"/>
              </a:lnSpc>
              <a:buFont typeface="Wingdings" panose="05000000000000000000" pitchFamily="2" charset="2"/>
              <a:buChar char="Ø"/>
            </a:pPr>
            <a:r>
              <a:rPr lang="en-US" b="0" i="0" dirty="0">
                <a:effectLst/>
                <a:latin typeface="Söhne"/>
              </a:rPr>
              <a:t>Add(</a:t>
            </a:r>
            <a:r>
              <a:rPr lang="en-US" b="0" i="0" dirty="0" err="1">
                <a:effectLst/>
                <a:latin typeface="Söhne"/>
              </a:rPr>
              <a:t>TKey</a:t>
            </a:r>
            <a:r>
              <a:rPr lang="en-US" b="0" i="0" dirty="0">
                <a:effectLst/>
                <a:latin typeface="Söhne"/>
              </a:rPr>
              <a:t> key, TValue value): Adds an item to the </a:t>
            </a:r>
            <a:r>
              <a:rPr lang="en-US" b="0" i="0" dirty="0" err="1">
                <a:effectLst/>
                <a:latin typeface="Söhne"/>
              </a:rPr>
              <a:t>SortedList</a:t>
            </a:r>
            <a:r>
              <a:rPr lang="en-US" b="0" i="0" dirty="0">
                <a:effectLst/>
                <a:latin typeface="Söhne"/>
              </a:rPr>
              <a:t> with the specified key and value.</a:t>
            </a:r>
          </a:p>
          <a:p>
            <a:pPr marL="285750" indent="-285750" algn="l">
              <a:lnSpc>
                <a:spcPct val="150000"/>
              </a:lnSpc>
              <a:buFont typeface="Wingdings" panose="05000000000000000000" pitchFamily="2" charset="2"/>
              <a:buChar char="Ø"/>
            </a:pPr>
            <a:r>
              <a:rPr lang="en-US" b="0" i="0" dirty="0">
                <a:effectLst/>
                <a:latin typeface="Söhne"/>
              </a:rPr>
              <a:t>Remove(</a:t>
            </a:r>
            <a:r>
              <a:rPr lang="en-US" b="0" i="0" dirty="0" err="1">
                <a:effectLst/>
                <a:latin typeface="Söhne"/>
              </a:rPr>
              <a:t>TKey</a:t>
            </a:r>
            <a:r>
              <a:rPr lang="en-US" b="0" i="0" dirty="0">
                <a:effectLst/>
                <a:latin typeface="Söhne"/>
              </a:rPr>
              <a:t> key): Removes the item with the specified key from the </a:t>
            </a:r>
            <a:r>
              <a:rPr lang="en-US" b="0" i="0" dirty="0" err="1">
                <a:effectLst/>
                <a:latin typeface="Söhne"/>
              </a:rPr>
              <a:t>SortedList</a:t>
            </a:r>
            <a:r>
              <a:rPr lang="en-US" b="0" i="0" dirty="0">
                <a:effectLst/>
                <a:latin typeface="Söhne"/>
              </a:rPr>
              <a:t>.</a:t>
            </a:r>
          </a:p>
          <a:p>
            <a:pPr marL="285750" indent="-285750" algn="l">
              <a:lnSpc>
                <a:spcPct val="150000"/>
              </a:lnSpc>
              <a:buFont typeface="Wingdings" panose="05000000000000000000" pitchFamily="2" charset="2"/>
              <a:buChar char="Ø"/>
            </a:pPr>
            <a:r>
              <a:rPr lang="en-US" b="0" i="0" dirty="0" err="1">
                <a:effectLst/>
                <a:latin typeface="Söhne"/>
              </a:rPr>
              <a:t>ContainsKey</a:t>
            </a:r>
            <a:r>
              <a:rPr lang="en-US" b="0" i="0" dirty="0">
                <a:effectLst/>
                <a:latin typeface="Söhne"/>
              </a:rPr>
              <a:t>(</a:t>
            </a:r>
            <a:r>
              <a:rPr lang="en-US" b="0" i="0" dirty="0" err="1">
                <a:effectLst/>
                <a:latin typeface="Söhne"/>
              </a:rPr>
              <a:t>TKey</a:t>
            </a:r>
            <a:r>
              <a:rPr lang="en-US" b="0" i="0" dirty="0">
                <a:effectLst/>
                <a:latin typeface="Söhne"/>
              </a:rPr>
              <a:t> key): Returns a </a:t>
            </a:r>
            <a:r>
              <a:rPr lang="en-US" b="0" i="0" dirty="0" err="1">
                <a:effectLst/>
                <a:latin typeface="Söhne"/>
              </a:rPr>
              <a:t>boolean</a:t>
            </a:r>
            <a:r>
              <a:rPr lang="en-US" b="0" i="0" dirty="0">
                <a:effectLst/>
                <a:latin typeface="Söhne"/>
              </a:rPr>
              <a:t> value indicating whether the </a:t>
            </a:r>
            <a:r>
              <a:rPr lang="en-US" b="0" i="0" dirty="0" err="1">
                <a:effectLst/>
                <a:latin typeface="Söhne"/>
              </a:rPr>
              <a:t>SortedList</a:t>
            </a:r>
            <a:r>
              <a:rPr lang="en-US" b="0" i="0" dirty="0">
                <a:effectLst/>
                <a:latin typeface="Söhne"/>
              </a:rPr>
              <a:t> contains an item with the specified key.</a:t>
            </a:r>
          </a:p>
          <a:p>
            <a:pPr marL="285750" indent="-285750" algn="l">
              <a:lnSpc>
                <a:spcPct val="150000"/>
              </a:lnSpc>
              <a:buFont typeface="Wingdings" panose="05000000000000000000" pitchFamily="2" charset="2"/>
              <a:buChar char="Ø"/>
            </a:pPr>
            <a:r>
              <a:rPr lang="en-US" b="0" i="0" dirty="0" err="1">
                <a:effectLst/>
                <a:latin typeface="Söhne"/>
              </a:rPr>
              <a:t>ContainsValue</a:t>
            </a:r>
            <a:r>
              <a:rPr lang="en-US" b="0" i="0" dirty="0">
                <a:effectLst/>
                <a:latin typeface="Söhne"/>
              </a:rPr>
              <a:t>(TValue value): Returns a </a:t>
            </a:r>
            <a:r>
              <a:rPr lang="en-US" b="0" i="0" dirty="0" err="1">
                <a:effectLst/>
                <a:latin typeface="Söhne"/>
              </a:rPr>
              <a:t>boolean</a:t>
            </a:r>
            <a:r>
              <a:rPr lang="en-US" b="0" i="0" dirty="0">
                <a:effectLst/>
                <a:latin typeface="Söhne"/>
              </a:rPr>
              <a:t> value indicating whether the </a:t>
            </a:r>
            <a:r>
              <a:rPr lang="en-US" b="0" i="0" dirty="0" err="1">
                <a:effectLst/>
                <a:latin typeface="Söhne"/>
              </a:rPr>
              <a:t>SortedList</a:t>
            </a:r>
            <a:r>
              <a:rPr lang="en-US" b="0" i="0" dirty="0">
                <a:effectLst/>
                <a:latin typeface="Söhne"/>
              </a:rPr>
              <a:t> contains the specified value.</a:t>
            </a:r>
          </a:p>
          <a:p>
            <a:pPr marL="285750" indent="-285750" algn="l">
              <a:lnSpc>
                <a:spcPct val="150000"/>
              </a:lnSpc>
              <a:buFont typeface="Wingdings" panose="05000000000000000000" pitchFamily="2" charset="2"/>
              <a:buChar char="Ø"/>
            </a:pPr>
            <a:r>
              <a:rPr lang="en-US" b="0" i="0" dirty="0">
                <a:effectLst/>
                <a:latin typeface="Söhne"/>
              </a:rPr>
              <a:t>Clear(): Removes all items from the </a:t>
            </a:r>
            <a:r>
              <a:rPr lang="en-US" b="0" i="0" dirty="0" err="1">
                <a:effectLst/>
                <a:latin typeface="Söhne"/>
              </a:rPr>
              <a:t>SortedList</a:t>
            </a:r>
            <a:r>
              <a:rPr lang="en-US" b="0" i="0" dirty="0">
                <a:effectLst/>
                <a:latin typeface="Söhne"/>
              </a:rPr>
              <a:t>.</a:t>
            </a:r>
          </a:p>
          <a:p>
            <a:pPr marL="285750" indent="-285750" algn="l">
              <a:lnSpc>
                <a:spcPct val="150000"/>
              </a:lnSpc>
              <a:buFont typeface="Wingdings" panose="05000000000000000000" pitchFamily="2" charset="2"/>
              <a:buChar char="Ø"/>
            </a:pPr>
            <a:r>
              <a:rPr lang="en-US" b="0" i="0" dirty="0">
                <a:effectLst/>
                <a:latin typeface="Söhne"/>
              </a:rPr>
              <a:t>Keys: Gets a collection containing all the keys in the </a:t>
            </a:r>
            <a:r>
              <a:rPr lang="en-US" b="0" i="0" dirty="0" err="1">
                <a:effectLst/>
                <a:latin typeface="Söhne"/>
              </a:rPr>
              <a:t>SortedList</a:t>
            </a:r>
            <a:r>
              <a:rPr lang="en-US" b="0" i="0" dirty="0">
                <a:effectLst/>
                <a:latin typeface="Söhne"/>
              </a:rPr>
              <a:t>.</a:t>
            </a:r>
          </a:p>
          <a:p>
            <a:pPr marL="285750" indent="-285750" algn="l">
              <a:lnSpc>
                <a:spcPct val="150000"/>
              </a:lnSpc>
              <a:buFont typeface="Wingdings" panose="05000000000000000000" pitchFamily="2" charset="2"/>
              <a:buChar char="Ø"/>
            </a:pPr>
            <a:r>
              <a:rPr lang="en-US" b="0" i="0" dirty="0">
                <a:effectLst/>
                <a:latin typeface="Söhne"/>
              </a:rPr>
              <a:t>Values: Gets a collection containing all the values in the </a:t>
            </a:r>
            <a:r>
              <a:rPr lang="en-US" b="0" i="0" dirty="0" err="1">
                <a:effectLst/>
                <a:latin typeface="Söhne"/>
              </a:rPr>
              <a:t>SortedList</a:t>
            </a:r>
            <a:r>
              <a:rPr lang="en-US" b="0" i="0" dirty="0">
                <a:effectLst/>
                <a:latin typeface="Söhne"/>
              </a:rPr>
              <a:t>.</a:t>
            </a:r>
          </a:p>
          <a:p>
            <a:pPr marL="285750" indent="-285750" algn="l">
              <a:lnSpc>
                <a:spcPct val="150000"/>
              </a:lnSpc>
              <a:buFont typeface="Wingdings" panose="05000000000000000000" pitchFamily="2" charset="2"/>
              <a:buChar char="Ø"/>
            </a:pPr>
            <a:r>
              <a:rPr lang="en-US" b="0" i="0" dirty="0" err="1">
                <a:effectLst/>
                <a:latin typeface="Söhne"/>
              </a:rPr>
              <a:t>IndexOfKey</a:t>
            </a:r>
            <a:r>
              <a:rPr lang="en-US" b="0" i="0" dirty="0">
                <a:effectLst/>
                <a:latin typeface="Söhne"/>
              </a:rPr>
              <a:t>(</a:t>
            </a:r>
            <a:r>
              <a:rPr lang="en-US" b="0" i="0" dirty="0" err="1">
                <a:effectLst/>
                <a:latin typeface="Söhne"/>
              </a:rPr>
              <a:t>TKey</a:t>
            </a:r>
            <a:r>
              <a:rPr lang="en-US" b="0" i="0" dirty="0">
                <a:effectLst/>
                <a:latin typeface="Söhne"/>
              </a:rPr>
              <a:t> key): Gets the index of the item with the specified key in the </a:t>
            </a:r>
            <a:r>
              <a:rPr lang="en-US" b="0" i="0" dirty="0" err="1">
                <a:effectLst/>
                <a:latin typeface="Söhne"/>
              </a:rPr>
              <a:t>SortedList</a:t>
            </a:r>
            <a:r>
              <a:rPr lang="en-US" b="0" i="0" dirty="0">
                <a:effectLst/>
                <a:latin typeface="Söhne"/>
              </a:rPr>
              <a:t>.</a:t>
            </a:r>
          </a:p>
          <a:p>
            <a:pPr marL="285750" indent="-285750" algn="l">
              <a:lnSpc>
                <a:spcPct val="150000"/>
              </a:lnSpc>
              <a:buFont typeface="Wingdings" panose="05000000000000000000" pitchFamily="2" charset="2"/>
              <a:buChar char="Ø"/>
            </a:pPr>
            <a:endParaRPr lang="en-US" b="0" i="0" dirty="0">
              <a:effectLst/>
              <a:latin typeface="Söhne"/>
            </a:endParaRPr>
          </a:p>
          <a:p>
            <a:pPr marL="285750" indent="-285750">
              <a:lnSpc>
                <a:spcPct val="15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2600624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5B1D6726-270E-E5DD-E841-0E42E4F00882}"/>
              </a:ext>
            </a:extLst>
          </p:cNvPr>
          <p:cNvPicPr>
            <a:picLocks noChangeAspect="1"/>
          </p:cNvPicPr>
          <p:nvPr/>
        </p:nvPicPr>
        <p:blipFill rotWithShape="1">
          <a:blip r:embed="rId2">
            <a:extLst>
              <a:ext uri="{28A0092B-C50C-407E-A947-70E740481C1C}">
                <a14:useLocalDpi xmlns:a14="http://schemas.microsoft.com/office/drawing/2010/main" val="0"/>
              </a:ext>
            </a:extLst>
          </a:blip>
          <a:srcRect l="7412" t="15193" r="32564" b="42541"/>
          <a:stretch/>
        </p:blipFill>
        <p:spPr>
          <a:xfrm>
            <a:off x="200722" y="323385"/>
            <a:ext cx="11407698" cy="5921298"/>
          </a:xfrm>
          <a:prstGeom prst="rect">
            <a:avLst/>
          </a:prstGeom>
        </p:spPr>
      </p:pic>
    </p:spTree>
    <p:extLst>
      <p:ext uri="{BB962C8B-B14F-4D97-AF65-F5344CB8AC3E}">
        <p14:creationId xmlns:p14="http://schemas.microsoft.com/office/powerpoint/2010/main" val="2718639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3C2F-14F7-3171-D009-43858BD3AC59}"/>
              </a:ext>
            </a:extLst>
          </p:cNvPr>
          <p:cNvSpPr>
            <a:spLocks noGrp="1"/>
          </p:cNvSpPr>
          <p:nvPr>
            <p:ph type="title"/>
          </p:nvPr>
        </p:nvSpPr>
        <p:spPr>
          <a:xfrm>
            <a:off x="2861354" y="0"/>
            <a:ext cx="7450138" cy="553998"/>
          </a:xfrm>
        </p:spPr>
        <p:txBody>
          <a:bodyPr/>
          <a:lstStyle/>
          <a:p>
            <a:r>
              <a:rPr lang="en-US" sz="3600" dirty="0"/>
              <a:t>LinkedList&lt;T&gt;</a:t>
            </a:r>
            <a:endParaRPr lang="en-IN" sz="3600" dirty="0"/>
          </a:p>
        </p:txBody>
      </p:sp>
      <p:sp>
        <p:nvSpPr>
          <p:cNvPr id="3" name="Text Placeholder 2">
            <a:extLst>
              <a:ext uri="{FF2B5EF4-FFF2-40B4-BE49-F238E27FC236}">
                <a16:creationId xmlns:a16="http://schemas.microsoft.com/office/drawing/2014/main" id="{BFD5B7E0-BD9C-F823-F646-BD062CC2E10B}"/>
              </a:ext>
            </a:extLst>
          </p:cNvPr>
          <p:cNvSpPr>
            <a:spLocks noGrp="1"/>
          </p:cNvSpPr>
          <p:nvPr>
            <p:ph type="body" sz="quarter" idx="10"/>
          </p:nvPr>
        </p:nvSpPr>
        <p:spPr>
          <a:xfrm>
            <a:off x="457200" y="923329"/>
            <a:ext cx="11183420" cy="5313083"/>
          </a:xfrm>
        </p:spPr>
        <p:txBody>
          <a:bodyPr/>
          <a:lstStyle/>
          <a:p>
            <a:pPr marL="285750" indent="-285750" algn="l">
              <a:lnSpc>
                <a:spcPct val="150000"/>
              </a:lnSpc>
              <a:buFont typeface="Wingdings" panose="05000000000000000000" pitchFamily="2" charset="2"/>
              <a:buChar char="Ø"/>
            </a:pPr>
            <a:r>
              <a:rPr lang="en-US" b="0" i="0" dirty="0">
                <a:effectLst/>
                <a:latin typeface="Söhne"/>
              </a:rPr>
              <a:t>LinkedList&lt;T&gt; is a generic data structure in C# that implements  a linked list data structure. Here are some of the most commonly used methods in LinkedList&lt;T&gt;:</a:t>
            </a:r>
          </a:p>
          <a:p>
            <a:pPr marL="285750" indent="-285750" algn="l">
              <a:lnSpc>
                <a:spcPct val="150000"/>
              </a:lnSpc>
              <a:buFont typeface="Wingdings" panose="05000000000000000000" pitchFamily="2" charset="2"/>
              <a:buChar char="Ø"/>
            </a:pPr>
            <a:r>
              <a:rPr lang="en-US" b="0" i="0" dirty="0" err="1">
                <a:effectLst/>
                <a:latin typeface="Söhne"/>
              </a:rPr>
              <a:t>AddFirst</a:t>
            </a:r>
            <a:r>
              <a:rPr lang="en-US" b="0" i="0" dirty="0">
                <a:effectLst/>
                <a:latin typeface="Söhne"/>
              </a:rPr>
              <a:t>(T value): Adds a new node with the specified value to the beginning of the LinkedList.</a:t>
            </a:r>
          </a:p>
          <a:p>
            <a:pPr marL="285750" indent="-285750" algn="l">
              <a:lnSpc>
                <a:spcPct val="150000"/>
              </a:lnSpc>
              <a:buFont typeface="Wingdings" panose="05000000000000000000" pitchFamily="2" charset="2"/>
              <a:buChar char="Ø"/>
            </a:pPr>
            <a:r>
              <a:rPr lang="en-US" b="0" i="0" dirty="0" err="1">
                <a:effectLst/>
                <a:latin typeface="Söhne"/>
              </a:rPr>
              <a:t>AddLast</a:t>
            </a:r>
            <a:r>
              <a:rPr lang="en-US" b="0" i="0" dirty="0">
                <a:effectLst/>
                <a:latin typeface="Söhne"/>
              </a:rPr>
              <a:t>(T value): Adds a new node with the specified value to the end of the LinkedList.</a:t>
            </a:r>
          </a:p>
          <a:p>
            <a:pPr marL="285750" indent="-285750" algn="l">
              <a:lnSpc>
                <a:spcPct val="150000"/>
              </a:lnSpc>
              <a:buFont typeface="Wingdings" panose="05000000000000000000" pitchFamily="2" charset="2"/>
              <a:buChar char="Ø"/>
            </a:pPr>
            <a:r>
              <a:rPr lang="en-US" b="0" i="0" dirty="0" err="1">
                <a:effectLst/>
                <a:latin typeface="Söhne"/>
              </a:rPr>
              <a:t>RemoveFirst</a:t>
            </a:r>
            <a:r>
              <a:rPr lang="en-US" b="0" i="0" dirty="0">
                <a:effectLst/>
                <a:latin typeface="Söhne"/>
              </a:rPr>
              <a:t>(): Removes the first node in the LinkedList.</a:t>
            </a:r>
          </a:p>
          <a:p>
            <a:pPr marL="285750" indent="-285750" algn="l">
              <a:lnSpc>
                <a:spcPct val="150000"/>
              </a:lnSpc>
              <a:buFont typeface="Wingdings" panose="05000000000000000000" pitchFamily="2" charset="2"/>
              <a:buChar char="Ø"/>
            </a:pPr>
            <a:r>
              <a:rPr lang="en-US" b="0" i="0" dirty="0" err="1">
                <a:effectLst/>
                <a:latin typeface="Söhne"/>
              </a:rPr>
              <a:t>RemoveLast</a:t>
            </a:r>
            <a:r>
              <a:rPr lang="en-US" b="0" i="0" dirty="0">
                <a:effectLst/>
                <a:latin typeface="Söhne"/>
              </a:rPr>
              <a:t>(): Removes the last node in the LinkedList.</a:t>
            </a:r>
          </a:p>
          <a:p>
            <a:pPr marL="285750" indent="-285750" algn="l">
              <a:lnSpc>
                <a:spcPct val="150000"/>
              </a:lnSpc>
              <a:buFont typeface="Wingdings" panose="05000000000000000000" pitchFamily="2" charset="2"/>
              <a:buChar char="Ø"/>
            </a:pPr>
            <a:r>
              <a:rPr lang="en-US" b="0" i="0" dirty="0" err="1">
                <a:effectLst/>
                <a:latin typeface="Söhne"/>
              </a:rPr>
              <a:t>AddBefore</a:t>
            </a:r>
            <a:r>
              <a:rPr lang="en-US" b="0" i="0" dirty="0">
                <a:effectLst/>
                <a:latin typeface="Söhne"/>
              </a:rPr>
              <a:t>(</a:t>
            </a:r>
            <a:r>
              <a:rPr lang="en-US" b="0" i="0" dirty="0" err="1">
                <a:effectLst/>
                <a:latin typeface="Söhne"/>
              </a:rPr>
              <a:t>LinkedListNode</a:t>
            </a:r>
            <a:r>
              <a:rPr lang="en-US" b="0" i="0" dirty="0">
                <a:effectLst/>
                <a:latin typeface="Söhne"/>
              </a:rPr>
              <a:t>&lt;T&gt; node, T value): Adds a new node with the specified value before the specified node in the LinkedList.</a:t>
            </a:r>
          </a:p>
          <a:p>
            <a:pPr marL="285750" indent="-285750" algn="l">
              <a:lnSpc>
                <a:spcPct val="150000"/>
              </a:lnSpc>
              <a:buFont typeface="Wingdings" panose="05000000000000000000" pitchFamily="2" charset="2"/>
              <a:buChar char="Ø"/>
            </a:pPr>
            <a:r>
              <a:rPr lang="en-US" b="0" i="0" dirty="0" err="1">
                <a:effectLst/>
                <a:latin typeface="Söhne"/>
              </a:rPr>
              <a:t>AddAfter</a:t>
            </a:r>
            <a:r>
              <a:rPr lang="en-US" b="0" i="0" dirty="0">
                <a:effectLst/>
                <a:latin typeface="Söhne"/>
              </a:rPr>
              <a:t>(</a:t>
            </a:r>
            <a:r>
              <a:rPr lang="en-US" b="0" i="0" dirty="0" err="1">
                <a:effectLst/>
                <a:latin typeface="Söhne"/>
              </a:rPr>
              <a:t>LinkedListNode</a:t>
            </a:r>
            <a:r>
              <a:rPr lang="en-US" b="0" i="0" dirty="0">
                <a:effectLst/>
                <a:latin typeface="Söhne"/>
              </a:rPr>
              <a:t>&lt;T&gt; node, T value): Adds a new node with the specified value after the specified node in the LinkedList.</a:t>
            </a:r>
          </a:p>
          <a:p>
            <a:pPr marL="285750" indent="-285750">
              <a:lnSpc>
                <a:spcPct val="15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736583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C959FFDF-BC59-2E6B-68F1-151F24C24CF6}"/>
              </a:ext>
            </a:extLst>
          </p:cNvPr>
          <p:cNvPicPr>
            <a:picLocks noChangeAspect="1"/>
          </p:cNvPicPr>
          <p:nvPr/>
        </p:nvPicPr>
        <p:blipFill rotWithShape="1">
          <a:blip r:embed="rId2">
            <a:extLst>
              <a:ext uri="{28A0092B-C50C-407E-A947-70E740481C1C}">
                <a14:useLocalDpi xmlns:a14="http://schemas.microsoft.com/office/drawing/2010/main" val="0"/>
              </a:ext>
            </a:extLst>
          </a:blip>
          <a:srcRect l="7776" t="15071" r="38155" b="45694"/>
          <a:stretch/>
        </p:blipFill>
        <p:spPr>
          <a:xfrm>
            <a:off x="327102" y="289932"/>
            <a:ext cx="11864898" cy="5910147"/>
          </a:xfrm>
          <a:prstGeom prst="rect">
            <a:avLst/>
          </a:prstGeom>
        </p:spPr>
      </p:pic>
    </p:spTree>
    <p:extLst>
      <p:ext uri="{BB962C8B-B14F-4D97-AF65-F5344CB8AC3E}">
        <p14:creationId xmlns:p14="http://schemas.microsoft.com/office/powerpoint/2010/main" val="1891032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A34D-A902-B77C-56D2-2612D08EB247}"/>
              </a:ext>
            </a:extLst>
          </p:cNvPr>
          <p:cNvSpPr>
            <a:spLocks noGrp="1"/>
          </p:cNvSpPr>
          <p:nvPr>
            <p:ph type="title"/>
          </p:nvPr>
        </p:nvSpPr>
        <p:spPr>
          <a:xfrm>
            <a:off x="1996069" y="468351"/>
            <a:ext cx="8263054" cy="1014761"/>
          </a:xfrm>
        </p:spPr>
        <p:txBody>
          <a:bodyPr/>
          <a:lstStyle/>
          <a:p>
            <a:r>
              <a:rPr lang="en-US" dirty="0"/>
              <a:t>Non-Generic Collections</a:t>
            </a:r>
            <a:endParaRPr lang="en-IN" dirty="0"/>
          </a:p>
        </p:txBody>
      </p:sp>
      <p:sp>
        <p:nvSpPr>
          <p:cNvPr id="3" name="Text Placeholder 2">
            <a:extLst>
              <a:ext uri="{FF2B5EF4-FFF2-40B4-BE49-F238E27FC236}">
                <a16:creationId xmlns:a16="http://schemas.microsoft.com/office/drawing/2014/main" id="{9507B1B0-0CF7-A4E0-AF3F-7D06FBC86678}"/>
              </a:ext>
            </a:extLst>
          </p:cNvPr>
          <p:cNvSpPr>
            <a:spLocks noGrp="1"/>
          </p:cNvSpPr>
          <p:nvPr>
            <p:ph type="body" sz="quarter" idx="10"/>
          </p:nvPr>
        </p:nvSpPr>
        <p:spPr>
          <a:xfrm>
            <a:off x="1089061" y="1684962"/>
            <a:ext cx="10229427" cy="4582022"/>
          </a:xfrm>
        </p:spPr>
        <p:txBody>
          <a:bodyPr/>
          <a:lstStyle/>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Non-generic collections: do not use a type parameter and instead store elements as objects.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For example, the </a:t>
            </a:r>
            <a:r>
              <a:rPr lang="en-US" b="0" i="0" dirty="0" err="1">
                <a:effectLst/>
                <a:latin typeface="Times New Roman" panose="02020603050405020304" pitchFamily="18" charset="0"/>
                <a:cs typeface="Times New Roman" panose="02020603050405020304" pitchFamily="18" charset="0"/>
              </a:rPr>
              <a:t>ArrayList</a:t>
            </a:r>
            <a:r>
              <a:rPr lang="en-US" b="0" i="0" dirty="0">
                <a:effectLst/>
                <a:latin typeface="Times New Roman" panose="02020603050405020304" pitchFamily="18" charset="0"/>
                <a:cs typeface="Times New Roman" panose="02020603050405020304" pitchFamily="18" charset="0"/>
              </a:rPr>
              <a:t> class is a non-generic collection.</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 </a:t>
            </a:r>
            <a:r>
              <a:rPr lang="en-US" b="0" i="0" dirty="0" err="1">
                <a:effectLst/>
                <a:latin typeface="Times New Roman" panose="02020603050405020304" pitchFamily="18" charset="0"/>
                <a:cs typeface="Times New Roman" panose="02020603050405020304" pitchFamily="18" charset="0"/>
              </a:rPr>
              <a:t>ArrayList</a:t>
            </a:r>
            <a:r>
              <a:rPr lang="en-US" b="0" i="0" dirty="0">
                <a:effectLst/>
                <a:latin typeface="Times New Roman" panose="02020603050405020304" pitchFamily="18" charset="0"/>
                <a:cs typeface="Times New Roman" panose="02020603050405020304" pitchFamily="18" charset="0"/>
              </a:rPr>
              <a:t> class in C# is a non-generic collection that provides dynamic array-like behavior. The </a:t>
            </a:r>
            <a:r>
              <a:rPr lang="en-US" b="0" i="0" dirty="0" err="1">
                <a:effectLst/>
                <a:latin typeface="Times New Roman" panose="02020603050405020304" pitchFamily="18" charset="0"/>
                <a:cs typeface="Times New Roman" panose="02020603050405020304" pitchFamily="18" charset="0"/>
              </a:rPr>
              <a:t>ArrayList</a:t>
            </a:r>
            <a:r>
              <a:rPr lang="en-US" b="0" i="0" dirty="0">
                <a:effectLst/>
                <a:latin typeface="Times New Roman" panose="02020603050405020304" pitchFamily="18" charset="0"/>
                <a:cs typeface="Times New Roman" panose="02020603050405020304" pitchFamily="18" charset="0"/>
              </a:rPr>
              <a:t> class provides a variety of methods for adding, removing, and manipulating elements.</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effectLst/>
                <a:latin typeface="Söhne"/>
              </a:rPr>
              <a:t>The namespace for generic collections in .NET is </a:t>
            </a:r>
            <a:r>
              <a:rPr lang="en-US" dirty="0" err="1">
                <a:latin typeface="Söhne"/>
              </a:rPr>
              <a:t>u</a:t>
            </a:r>
            <a:r>
              <a:rPr lang="en-US" b="0" i="0" dirty="0" err="1">
                <a:effectLst/>
                <a:latin typeface="Söhne"/>
              </a:rPr>
              <a:t>sing.</a:t>
            </a:r>
            <a:r>
              <a:rPr lang="en-US" dirty="0" err="1">
                <a:latin typeface="Times New Roman" panose="02020603050405020304" pitchFamily="18" charset="0"/>
                <a:cs typeface="Times New Roman" panose="02020603050405020304" pitchFamily="18" charset="0"/>
              </a:rPr>
              <a:t>System.Collections</a:t>
            </a:r>
            <a:endParaRPr lang="en-US"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b="0" i="0" dirty="0">
              <a:effectLst/>
              <a:latin typeface="Söhne"/>
            </a:endParaRPr>
          </a:p>
          <a:p>
            <a:pPr marL="285750" indent="-285750">
              <a:buFont typeface="Wingdings" panose="05000000000000000000" pitchFamily="2" charset="2"/>
              <a:buChar char="Ø"/>
            </a:pPr>
            <a:endParaRPr lang="en-US" dirty="0">
              <a:latin typeface="Söhne"/>
            </a:endParaRPr>
          </a:p>
          <a:p>
            <a:pPr marL="285750" indent="-285750">
              <a:buFont typeface="Wingdings" panose="05000000000000000000" pitchFamily="2" charset="2"/>
              <a:buChar char="Ø"/>
            </a:pPr>
            <a:endParaRPr lang="en-US" dirty="0">
              <a:latin typeface="Söhne"/>
            </a:endParaRPr>
          </a:p>
        </p:txBody>
      </p:sp>
    </p:spTree>
    <p:extLst>
      <p:ext uri="{BB962C8B-B14F-4D97-AF65-F5344CB8AC3E}">
        <p14:creationId xmlns:p14="http://schemas.microsoft.com/office/powerpoint/2010/main" val="682485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1326E1-C778-F587-FFD7-28CDE9EBDDA7}"/>
              </a:ext>
            </a:extLst>
          </p:cNvPr>
          <p:cNvSpPr>
            <a:spLocks noGrp="1"/>
          </p:cNvSpPr>
          <p:nvPr>
            <p:ph type="body" sz="quarter" idx="10"/>
          </p:nvPr>
        </p:nvSpPr>
        <p:spPr>
          <a:xfrm>
            <a:off x="457200" y="585627"/>
            <a:ext cx="11049856" cy="5496674"/>
          </a:xfrm>
        </p:spPr>
        <p:txBody>
          <a:bodyPr/>
          <a:lstStyle/>
          <a:p>
            <a:r>
              <a:rPr lang="en-US" dirty="0"/>
              <a:t>Methods :</a:t>
            </a:r>
          </a:p>
          <a:p>
            <a:pPr marL="342900" indent="-342900">
              <a:lnSpc>
                <a:spcPct val="200000"/>
              </a:lnSpc>
              <a:buFont typeface="Wingdings" panose="05000000000000000000" pitchFamily="2" charset="2"/>
              <a:buChar char="Ø"/>
            </a:pPr>
            <a:r>
              <a:rPr lang="en-US" b="0" i="0" dirty="0">
                <a:effectLst/>
                <a:latin typeface="Söhne"/>
              </a:rPr>
              <a:t>add(element): Adds an element to the end of the list.</a:t>
            </a:r>
          </a:p>
          <a:p>
            <a:pPr marL="342900" indent="-342900" algn="l">
              <a:lnSpc>
                <a:spcPct val="200000"/>
              </a:lnSpc>
              <a:buFont typeface="Wingdings" panose="05000000000000000000" pitchFamily="2" charset="2"/>
              <a:buChar char="Ø"/>
            </a:pPr>
            <a:r>
              <a:rPr lang="en-US" b="0" i="0" dirty="0">
                <a:effectLst/>
                <a:latin typeface="Söhne"/>
              </a:rPr>
              <a:t>remove(element): Removes the first occurrence of the specified element from the list.</a:t>
            </a:r>
          </a:p>
          <a:p>
            <a:pPr marL="342900" indent="-342900" algn="l">
              <a:lnSpc>
                <a:spcPct val="200000"/>
              </a:lnSpc>
              <a:buFont typeface="Wingdings" panose="05000000000000000000" pitchFamily="2" charset="2"/>
              <a:buChar char="Ø"/>
            </a:pPr>
            <a:r>
              <a:rPr lang="en-US" b="0" i="0" dirty="0">
                <a:effectLst/>
                <a:latin typeface="Söhne"/>
              </a:rPr>
              <a:t>set(index, element): Replaces the element at the specified index with the given element.</a:t>
            </a:r>
          </a:p>
          <a:p>
            <a:pPr marL="342900" indent="-342900" algn="l">
              <a:lnSpc>
                <a:spcPct val="200000"/>
              </a:lnSpc>
              <a:buFont typeface="Wingdings" panose="05000000000000000000" pitchFamily="2" charset="2"/>
              <a:buChar char="Ø"/>
            </a:pPr>
            <a:r>
              <a:rPr lang="en-US" b="0" i="0" dirty="0">
                <a:effectLst/>
                <a:latin typeface="Söhne"/>
              </a:rPr>
              <a:t>get(index): Returns the element at the specified index in the list.</a:t>
            </a:r>
          </a:p>
          <a:p>
            <a:pPr marL="342900" indent="-342900" algn="l">
              <a:lnSpc>
                <a:spcPct val="200000"/>
              </a:lnSpc>
              <a:buFont typeface="Wingdings" panose="05000000000000000000" pitchFamily="2" charset="2"/>
              <a:buChar char="Ø"/>
            </a:pPr>
            <a:r>
              <a:rPr lang="en-US" b="0" i="0" dirty="0">
                <a:effectLst/>
                <a:latin typeface="Söhne"/>
              </a:rPr>
              <a:t>size(): Returns the number of elements in the list.</a:t>
            </a:r>
          </a:p>
          <a:p>
            <a:pPr marL="342900" indent="-342900" algn="l">
              <a:lnSpc>
                <a:spcPct val="200000"/>
              </a:lnSpc>
              <a:buFont typeface="Wingdings" panose="05000000000000000000" pitchFamily="2" charset="2"/>
              <a:buChar char="Ø"/>
            </a:pPr>
            <a:r>
              <a:rPr lang="en-US" b="0" i="0" dirty="0">
                <a:effectLst/>
                <a:latin typeface="Söhne"/>
              </a:rPr>
              <a:t>clear(): Removes all elements from the list.</a:t>
            </a:r>
          </a:p>
          <a:p>
            <a:pPr marL="342900" indent="-342900" algn="l">
              <a:lnSpc>
                <a:spcPct val="200000"/>
              </a:lnSpc>
              <a:buFont typeface="Wingdings" panose="05000000000000000000" pitchFamily="2" charset="2"/>
              <a:buChar char="Ø"/>
            </a:pPr>
            <a:r>
              <a:rPr lang="en-US" b="0" i="0" dirty="0" err="1">
                <a:effectLst/>
                <a:latin typeface="Söhne"/>
              </a:rPr>
              <a:t>isEmpty</a:t>
            </a:r>
            <a:r>
              <a:rPr lang="en-US" b="0" i="0" dirty="0">
                <a:effectLst/>
                <a:latin typeface="Söhne"/>
              </a:rPr>
              <a:t>(): Returns a </a:t>
            </a:r>
            <a:r>
              <a:rPr lang="en-US" b="0" i="0" dirty="0" err="1">
                <a:effectLst/>
                <a:latin typeface="Söhne"/>
              </a:rPr>
              <a:t>boolean</a:t>
            </a:r>
            <a:r>
              <a:rPr lang="en-US" b="0" i="0" dirty="0">
                <a:effectLst/>
                <a:latin typeface="Söhne"/>
              </a:rPr>
              <a:t> value indicating whether the list is empty or not.</a:t>
            </a:r>
          </a:p>
          <a:p>
            <a:pPr marL="342900" indent="-342900" algn="l">
              <a:lnSpc>
                <a:spcPct val="200000"/>
              </a:lnSpc>
              <a:buFont typeface="Wingdings" panose="05000000000000000000" pitchFamily="2" charset="2"/>
              <a:buChar char="Ø"/>
            </a:pPr>
            <a:r>
              <a:rPr lang="en-US" b="0" i="0" dirty="0">
                <a:effectLst/>
                <a:latin typeface="Söhne"/>
              </a:rPr>
              <a:t>sort(): Sorts the elements in the list in their natural order.</a:t>
            </a:r>
          </a:p>
          <a:p>
            <a:pPr algn="l">
              <a:buFont typeface="+mj-lt"/>
              <a:buAutoNum type="arabicPeriod"/>
            </a:pPr>
            <a:endParaRPr lang="en-US" b="0" i="0" dirty="0">
              <a:solidFill>
                <a:srgbClr val="D1D5DB"/>
              </a:solidFill>
              <a:effectLst/>
              <a:latin typeface="Söhne"/>
            </a:endParaRPr>
          </a:p>
          <a:p>
            <a:br>
              <a:rPr lang="en-US" dirty="0"/>
            </a:br>
            <a:endParaRPr lang="en-US" b="0" i="0" dirty="0">
              <a:solidFill>
                <a:srgbClr val="D1D5DB"/>
              </a:solidFill>
              <a:effectLst/>
              <a:latin typeface="Söhne"/>
            </a:endParaRPr>
          </a:p>
          <a:p>
            <a:endParaRPr lang="en-US" b="0" i="0" dirty="0">
              <a:solidFill>
                <a:srgbClr val="D1D5DB"/>
              </a:solidFill>
              <a:effectLst/>
              <a:latin typeface="Söhne"/>
            </a:endParaRPr>
          </a:p>
          <a:p>
            <a:endParaRPr lang="en-IN" dirty="0"/>
          </a:p>
        </p:txBody>
      </p:sp>
    </p:spTree>
    <p:extLst>
      <p:ext uri="{BB962C8B-B14F-4D97-AF65-F5344CB8AC3E}">
        <p14:creationId xmlns:p14="http://schemas.microsoft.com/office/powerpoint/2010/main" val="20836421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Word&#10;&#10;Description automatically generated">
            <a:extLst>
              <a:ext uri="{FF2B5EF4-FFF2-40B4-BE49-F238E27FC236}">
                <a16:creationId xmlns:a16="http://schemas.microsoft.com/office/drawing/2014/main" id="{97D13988-D38B-9CEA-CE2F-FD690CE626C7}"/>
              </a:ext>
            </a:extLst>
          </p:cNvPr>
          <p:cNvPicPr>
            <a:picLocks noChangeAspect="1"/>
          </p:cNvPicPr>
          <p:nvPr/>
        </p:nvPicPr>
        <p:blipFill rotWithShape="1">
          <a:blip r:embed="rId2">
            <a:extLst>
              <a:ext uri="{28A0092B-C50C-407E-A947-70E740481C1C}">
                <a14:useLocalDpi xmlns:a14="http://schemas.microsoft.com/office/drawing/2010/main" val="0"/>
              </a:ext>
            </a:extLst>
          </a:blip>
          <a:srcRect l="9031" t="11486" r="67488" b="37162"/>
          <a:stretch/>
        </p:blipFill>
        <p:spPr>
          <a:xfrm>
            <a:off x="300789" y="144378"/>
            <a:ext cx="7411452" cy="607594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7654374-2169-208D-FA8C-DA146D76A936}"/>
              </a:ext>
            </a:extLst>
          </p:cNvPr>
          <p:cNvPicPr>
            <a:picLocks noChangeAspect="1"/>
          </p:cNvPicPr>
          <p:nvPr/>
        </p:nvPicPr>
        <p:blipFill rotWithShape="1">
          <a:blip r:embed="rId3">
            <a:extLst>
              <a:ext uri="{28A0092B-C50C-407E-A947-70E740481C1C}">
                <a14:useLocalDpi xmlns:a14="http://schemas.microsoft.com/office/drawing/2010/main" val="0"/>
              </a:ext>
            </a:extLst>
          </a:blip>
          <a:srcRect r="95079" b="77500"/>
          <a:stretch/>
        </p:blipFill>
        <p:spPr>
          <a:xfrm>
            <a:off x="8572500" y="1657350"/>
            <a:ext cx="2640330" cy="4137660"/>
          </a:xfrm>
          <a:prstGeom prst="rect">
            <a:avLst/>
          </a:prstGeom>
        </p:spPr>
      </p:pic>
    </p:spTree>
    <p:extLst>
      <p:ext uri="{BB962C8B-B14F-4D97-AF65-F5344CB8AC3E}">
        <p14:creationId xmlns:p14="http://schemas.microsoft.com/office/powerpoint/2010/main" val="3252381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D0F8-8B48-0C41-CECD-ADA8BD089BC6}"/>
              </a:ext>
            </a:extLst>
          </p:cNvPr>
          <p:cNvSpPr>
            <a:spLocks noGrp="1"/>
          </p:cNvSpPr>
          <p:nvPr>
            <p:ph type="title"/>
          </p:nvPr>
        </p:nvSpPr>
        <p:spPr>
          <a:xfrm>
            <a:off x="3241498" y="0"/>
            <a:ext cx="7450138" cy="923330"/>
          </a:xfrm>
        </p:spPr>
        <p:txBody>
          <a:bodyPr/>
          <a:lstStyle/>
          <a:p>
            <a:r>
              <a:rPr lang="en-US" dirty="0"/>
              <a:t>HASH TABLE</a:t>
            </a:r>
            <a:endParaRPr lang="en-IN" dirty="0"/>
          </a:p>
        </p:txBody>
      </p:sp>
      <p:sp>
        <p:nvSpPr>
          <p:cNvPr id="3" name="Text Placeholder 2">
            <a:extLst>
              <a:ext uri="{FF2B5EF4-FFF2-40B4-BE49-F238E27FC236}">
                <a16:creationId xmlns:a16="http://schemas.microsoft.com/office/drawing/2014/main" id="{F5932A4B-1B17-CE98-63D9-9B6C312FB1F4}"/>
              </a:ext>
            </a:extLst>
          </p:cNvPr>
          <p:cNvSpPr>
            <a:spLocks noGrp="1"/>
          </p:cNvSpPr>
          <p:nvPr>
            <p:ph type="body" sz="quarter" idx="10"/>
          </p:nvPr>
        </p:nvSpPr>
        <p:spPr>
          <a:xfrm>
            <a:off x="770563" y="1520575"/>
            <a:ext cx="10839236" cy="4839128"/>
          </a:xfrm>
        </p:spPr>
        <p:txBody>
          <a:bodyPr/>
          <a:lstStyle/>
          <a:p>
            <a:pPr marL="285750" indent="-285750">
              <a:buFont typeface="Wingdings" panose="05000000000000000000" pitchFamily="2" charset="2"/>
              <a:buChar char="Ø"/>
            </a:pPr>
            <a:r>
              <a:rPr lang="en-IN" dirty="0"/>
              <a:t>A </a:t>
            </a:r>
            <a:r>
              <a:rPr lang="en-IN" dirty="0" err="1"/>
              <a:t>hashtable</a:t>
            </a:r>
            <a:r>
              <a:rPr lang="en-IN" dirty="0"/>
              <a:t> is a collection of key/value pairs that are arranged based on the hash code of the key.</a:t>
            </a:r>
            <a:endParaRPr lang="en-US" dirty="0"/>
          </a:p>
          <a:p>
            <a:pPr marL="285750" indent="-285750">
              <a:buFont typeface="Wingdings" panose="05000000000000000000" pitchFamily="2" charset="2"/>
              <a:buChar char="Ø"/>
            </a:pPr>
            <a:r>
              <a:rPr lang="en-IN" dirty="0"/>
              <a:t>It is a non generic type of collection which is defined in system dot collections namespace.</a:t>
            </a:r>
            <a:endParaRPr lang="en-US" dirty="0"/>
          </a:p>
          <a:p>
            <a:pPr marL="285750" indent="-285750">
              <a:buFont typeface="Wingdings" panose="05000000000000000000" pitchFamily="2" charset="2"/>
              <a:buChar char="Ø"/>
            </a:pPr>
            <a:r>
              <a:rPr lang="en-IN" dirty="0"/>
              <a:t>In hash table the key cannot be null but value can be.</a:t>
            </a:r>
          </a:p>
          <a:p>
            <a:r>
              <a:rPr lang="en-IN" dirty="0"/>
              <a:t>Methods</a:t>
            </a:r>
          </a:p>
          <a:p>
            <a:pPr marL="285750" indent="-285750" algn="l">
              <a:buFont typeface="Wingdings" panose="05000000000000000000" pitchFamily="2" charset="2"/>
              <a:buChar char="Ø"/>
            </a:pPr>
            <a:r>
              <a:rPr lang="en-US" b="0" i="0" dirty="0">
                <a:effectLst/>
                <a:latin typeface="Söhne"/>
              </a:rPr>
              <a:t>Add(key, value): Adds a key-value pair to the </a:t>
            </a:r>
            <a:r>
              <a:rPr lang="en-US" b="0" i="0" dirty="0" err="1">
                <a:effectLst/>
                <a:latin typeface="Söhne"/>
              </a:rPr>
              <a:t>Hashtable</a:t>
            </a:r>
            <a:r>
              <a:rPr lang="en-US" b="0" i="0" dirty="0">
                <a:effectLst/>
                <a:latin typeface="Söhne"/>
              </a:rPr>
              <a:t>.</a:t>
            </a:r>
          </a:p>
          <a:p>
            <a:pPr marL="285750" indent="-285750" algn="l">
              <a:buFont typeface="Wingdings" panose="05000000000000000000" pitchFamily="2" charset="2"/>
              <a:buChar char="Ø"/>
            </a:pPr>
            <a:r>
              <a:rPr lang="en-US" b="0" i="0" dirty="0">
                <a:effectLst/>
                <a:latin typeface="Söhne"/>
              </a:rPr>
              <a:t>Remove(key): Removes the key-value pair associated with the specified key.</a:t>
            </a:r>
          </a:p>
          <a:p>
            <a:pPr marL="285750" indent="-285750" algn="l">
              <a:buFont typeface="Wingdings" panose="05000000000000000000" pitchFamily="2" charset="2"/>
              <a:buChar char="Ø"/>
            </a:pPr>
            <a:r>
              <a:rPr lang="en-US" b="0" i="0" dirty="0" err="1">
                <a:effectLst/>
                <a:latin typeface="Söhne"/>
              </a:rPr>
              <a:t>ContainsKey</a:t>
            </a:r>
            <a:r>
              <a:rPr lang="en-US" b="0" i="0" dirty="0">
                <a:effectLst/>
                <a:latin typeface="Söhne"/>
              </a:rPr>
              <a:t>(key): Returns a </a:t>
            </a:r>
            <a:r>
              <a:rPr lang="en-US" b="0" i="0" dirty="0" err="1">
                <a:effectLst/>
                <a:latin typeface="Söhne"/>
              </a:rPr>
              <a:t>boolean</a:t>
            </a:r>
            <a:r>
              <a:rPr lang="en-US" b="0" i="0" dirty="0">
                <a:effectLst/>
                <a:latin typeface="Söhne"/>
              </a:rPr>
              <a:t> value indicating whether the </a:t>
            </a:r>
            <a:r>
              <a:rPr lang="en-US" b="0" i="0" dirty="0" err="1">
                <a:effectLst/>
                <a:latin typeface="Söhne"/>
              </a:rPr>
              <a:t>Hashtable</a:t>
            </a:r>
            <a:r>
              <a:rPr lang="en-US" b="0" i="0" dirty="0">
                <a:effectLst/>
                <a:latin typeface="Söhne"/>
              </a:rPr>
              <a:t> contains a key-value pair with the specified key.</a:t>
            </a:r>
          </a:p>
          <a:p>
            <a:pPr marL="285750" indent="-285750" algn="l">
              <a:buFont typeface="Wingdings" panose="05000000000000000000" pitchFamily="2" charset="2"/>
              <a:buChar char="Ø"/>
            </a:pPr>
            <a:r>
              <a:rPr lang="en-US" b="0" i="0" dirty="0" err="1">
                <a:effectLst/>
                <a:latin typeface="Söhne"/>
              </a:rPr>
              <a:t>ContainsValue</a:t>
            </a:r>
            <a:r>
              <a:rPr lang="en-US" b="0" i="0" dirty="0">
                <a:effectLst/>
                <a:latin typeface="Söhne"/>
              </a:rPr>
              <a:t>(value): Returns a </a:t>
            </a:r>
            <a:r>
              <a:rPr lang="en-US" b="0" i="0" dirty="0" err="1">
                <a:effectLst/>
                <a:latin typeface="Söhne"/>
              </a:rPr>
              <a:t>boolean</a:t>
            </a:r>
            <a:r>
              <a:rPr lang="en-US" b="0" i="0" dirty="0">
                <a:effectLst/>
                <a:latin typeface="Söhne"/>
              </a:rPr>
              <a:t> value indicating whether the </a:t>
            </a:r>
            <a:r>
              <a:rPr lang="en-US" b="0" i="0" dirty="0" err="1">
                <a:effectLst/>
                <a:latin typeface="Söhne"/>
              </a:rPr>
              <a:t>Hashtable</a:t>
            </a:r>
            <a:r>
              <a:rPr lang="en-US" b="0" i="0" dirty="0">
                <a:effectLst/>
                <a:latin typeface="Söhne"/>
              </a:rPr>
              <a:t> contains</a:t>
            </a:r>
          </a:p>
          <a:p>
            <a:pPr marL="285750" indent="-285750" algn="l">
              <a:buFont typeface="Wingdings" panose="05000000000000000000" pitchFamily="2" charset="2"/>
              <a:buChar char="Ø"/>
            </a:pPr>
            <a:r>
              <a:rPr lang="en-US" b="0" i="0" dirty="0">
                <a:effectLst/>
                <a:latin typeface="Söhne"/>
              </a:rPr>
              <a:t>Keys: Gets a collection of all the keys in the </a:t>
            </a:r>
            <a:r>
              <a:rPr lang="en-US" b="0" i="0" dirty="0" err="1">
                <a:effectLst/>
                <a:latin typeface="Söhne"/>
              </a:rPr>
              <a:t>Hashtable</a:t>
            </a:r>
            <a:r>
              <a:rPr lang="en-US" b="0" i="0" dirty="0">
                <a:effectLst/>
                <a:latin typeface="Söhne"/>
              </a:rPr>
              <a:t>.</a:t>
            </a:r>
          </a:p>
          <a:p>
            <a:pPr marL="285750" indent="-285750" algn="l">
              <a:buFont typeface="Wingdings" panose="05000000000000000000" pitchFamily="2" charset="2"/>
              <a:buChar char="Ø"/>
            </a:pPr>
            <a:r>
              <a:rPr lang="en-US" b="0" i="0" dirty="0">
                <a:effectLst/>
                <a:latin typeface="Söhne"/>
              </a:rPr>
              <a:t>Values: Gets a collection of all the values in the </a:t>
            </a:r>
            <a:r>
              <a:rPr lang="en-US" b="0" i="0" dirty="0" err="1">
                <a:effectLst/>
                <a:latin typeface="Söhne"/>
              </a:rPr>
              <a:t>Hashtable</a:t>
            </a:r>
            <a:r>
              <a:rPr lang="en-US" b="0" i="0" dirty="0">
                <a:effectLst/>
                <a:latin typeface="Söhne"/>
              </a:rPr>
              <a:t>.</a:t>
            </a:r>
          </a:p>
          <a:p>
            <a:pPr marL="285750" indent="-285750" algn="l">
              <a:buFont typeface="Wingdings" panose="05000000000000000000" pitchFamily="2" charset="2"/>
              <a:buChar char="Ø"/>
            </a:pPr>
            <a:r>
              <a:rPr lang="en-US" b="0" i="0" dirty="0">
                <a:effectLst/>
                <a:latin typeface="Söhne"/>
              </a:rPr>
              <a:t>Count: Gets the number of key-value pairs in the </a:t>
            </a:r>
            <a:r>
              <a:rPr lang="en-US" b="0" i="0" dirty="0" err="1">
                <a:effectLst/>
                <a:latin typeface="Söhne"/>
              </a:rPr>
              <a:t>Hashtable</a:t>
            </a:r>
            <a:r>
              <a:rPr lang="en-US" b="0" i="0" dirty="0">
                <a:effectLst/>
                <a:latin typeface="Söhne"/>
              </a:rPr>
              <a:t>.</a:t>
            </a:r>
          </a:p>
          <a:p>
            <a:pPr marL="285750" indent="-285750" algn="l">
              <a:buFont typeface="Wingdings" panose="05000000000000000000" pitchFamily="2" charset="2"/>
              <a:buChar char="Ø"/>
            </a:pPr>
            <a:endParaRPr lang="en-US" b="0" i="0" dirty="0">
              <a:effectLst/>
              <a:latin typeface="Söhne"/>
            </a:endParaRPr>
          </a:p>
          <a:p>
            <a:endParaRPr lang="en-IN" dirty="0"/>
          </a:p>
        </p:txBody>
      </p:sp>
    </p:spTree>
    <p:extLst>
      <p:ext uri="{BB962C8B-B14F-4D97-AF65-F5344CB8AC3E}">
        <p14:creationId xmlns:p14="http://schemas.microsoft.com/office/powerpoint/2010/main" val="2876240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B40ED3CD-A3AD-0950-BC03-17DA9C1AA8F7}"/>
              </a:ext>
            </a:extLst>
          </p:cNvPr>
          <p:cNvPicPr>
            <a:picLocks noChangeAspect="1"/>
          </p:cNvPicPr>
          <p:nvPr/>
        </p:nvPicPr>
        <p:blipFill rotWithShape="1">
          <a:blip r:embed="rId2">
            <a:extLst>
              <a:ext uri="{28A0092B-C50C-407E-A947-70E740481C1C}">
                <a14:useLocalDpi xmlns:a14="http://schemas.microsoft.com/office/drawing/2010/main" val="0"/>
              </a:ext>
            </a:extLst>
          </a:blip>
          <a:srcRect l="7633" t="14286" r="59034" b="44360"/>
          <a:stretch/>
        </p:blipFill>
        <p:spPr>
          <a:xfrm>
            <a:off x="114300" y="0"/>
            <a:ext cx="12077700" cy="64008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BBEBD39-D2FD-4064-0DF9-37CA356E4E66}"/>
              </a:ext>
            </a:extLst>
          </p:cNvPr>
          <p:cNvPicPr>
            <a:picLocks noChangeAspect="1"/>
          </p:cNvPicPr>
          <p:nvPr/>
        </p:nvPicPr>
        <p:blipFill rotWithShape="1">
          <a:blip r:embed="rId3">
            <a:extLst>
              <a:ext uri="{28A0092B-C50C-407E-A947-70E740481C1C}">
                <a14:useLocalDpi xmlns:a14="http://schemas.microsoft.com/office/drawing/2010/main" val="0"/>
              </a:ext>
            </a:extLst>
          </a:blip>
          <a:srcRect t="1786" r="79202" b="82398"/>
          <a:stretch/>
        </p:blipFill>
        <p:spPr>
          <a:xfrm>
            <a:off x="6915137" y="1544400"/>
            <a:ext cx="4793803" cy="1728000"/>
          </a:xfrm>
          <a:prstGeom prst="rect">
            <a:avLst/>
          </a:prstGeom>
        </p:spPr>
      </p:pic>
    </p:spTree>
    <p:extLst>
      <p:ext uri="{BB962C8B-B14F-4D97-AF65-F5344CB8AC3E}">
        <p14:creationId xmlns:p14="http://schemas.microsoft.com/office/powerpoint/2010/main" val="3968073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931B-1A84-A760-0C43-8D4B835287CC}"/>
              </a:ext>
            </a:extLst>
          </p:cNvPr>
          <p:cNvSpPr>
            <a:spLocks noGrp="1"/>
          </p:cNvSpPr>
          <p:nvPr>
            <p:ph type="title"/>
          </p:nvPr>
        </p:nvSpPr>
        <p:spPr>
          <a:xfrm>
            <a:off x="4104527" y="0"/>
            <a:ext cx="7450138" cy="923330"/>
          </a:xfrm>
        </p:spPr>
        <p:txBody>
          <a:bodyPr/>
          <a:lstStyle/>
          <a:p>
            <a:r>
              <a:rPr lang="en-US" dirty="0"/>
              <a:t>Queue</a:t>
            </a:r>
            <a:endParaRPr lang="en-IN" dirty="0"/>
          </a:p>
        </p:txBody>
      </p:sp>
      <p:sp>
        <p:nvSpPr>
          <p:cNvPr id="3" name="Text Placeholder 2">
            <a:extLst>
              <a:ext uri="{FF2B5EF4-FFF2-40B4-BE49-F238E27FC236}">
                <a16:creationId xmlns:a16="http://schemas.microsoft.com/office/drawing/2014/main" id="{7078A2F0-3C15-100F-1615-2F7D5D451250}"/>
              </a:ext>
            </a:extLst>
          </p:cNvPr>
          <p:cNvSpPr>
            <a:spLocks noGrp="1"/>
          </p:cNvSpPr>
          <p:nvPr>
            <p:ph type="body" sz="quarter" idx="10"/>
          </p:nvPr>
        </p:nvSpPr>
        <p:spPr>
          <a:xfrm>
            <a:off x="457200" y="1191802"/>
            <a:ext cx="11316984" cy="4972692"/>
          </a:xfrm>
        </p:spPr>
        <p:txBody>
          <a:bodyPr/>
          <a:lstStyle/>
          <a:p>
            <a:pPr marL="285750" indent="-285750" algn="l">
              <a:buFont typeface="Wingdings" panose="05000000000000000000" pitchFamily="2" charset="2"/>
              <a:buChar char="Ø"/>
            </a:pPr>
            <a:r>
              <a:rPr lang="en-US" b="0" i="0" dirty="0">
                <a:effectLst/>
                <a:latin typeface="Söhne"/>
              </a:rPr>
              <a:t>Queue is a data structure in C# that implements a First-In-First-Out (FIFO) data structure. Here are some of the most commonly used methods in Queue:</a:t>
            </a:r>
          </a:p>
          <a:p>
            <a:pPr marL="285750" indent="-285750" algn="l">
              <a:buFont typeface="Wingdings" panose="05000000000000000000" pitchFamily="2" charset="2"/>
              <a:buChar char="Ø"/>
            </a:pPr>
            <a:r>
              <a:rPr lang="en-US" b="0" i="0" dirty="0">
                <a:effectLst/>
                <a:latin typeface="Söhne"/>
              </a:rPr>
              <a:t>Enqueue(item): Adds an item to the end of the Queue.</a:t>
            </a:r>
          </a:p>
          <a:p>
            <a:pPr marL="285750" indent="-285750" algn="l">
              <a:buFont typeface="Wingdings" panose="05000000000000000000" pitchFamily="2" charset="2"/>
              <a:buChar char="Ø"/>
            </a:pPr>
            <a:endParaRPr lang="en-US" b="0" i="0" dirty="0">
              <a:effectLst/>
              <a:latin typeface="Söhne"/>
            </a:endParaRPr>
          </a:p>
          <a:p>
            <a:pPr marL="285750" indent="-285750" algn="l">
              <a:buFont typeface="Wingdings" panose="05000000000000000000" pitchFamily="2" charset="2"/>
              <a:buChar char="Ø"/>
            </a:pPr>
            <a:r>
              <a:rPr lang="en-US" b="0" i="0" dirty="0">
                <a:effectLst/>
                <a:latin typeface="Söhne"/>
              </a:rPr>
              <a:t>Dequeue(): Removes and returns the item at the beginning of the Queue.</a:t>
            </a:r>
          </a:p>
          <a:p>
            <a:pPr marL="285750" indent="-285750" algn="l">
              <a:buFont typeface="Wingdings" panose="05000000000000000000" pitchFamily="2" charset="2"/>
              <a:buChar char="Ø"/>
            </a:pPr>
            <a:endParaRPr lang="en-US" b="0" i="0" dirty="0">
              <a:effectLst/>
              <a:latin typeface="Söhne"/>
            </a:endParaRPr>
          </a:p>
          <a:p>
            <a:pPr marL="285750" indent="-285750" algn="l">
              <a:buFont typeface="Wingdings" panose="05000000000000000000" pitchFamily="2" charset="2"/>
              <a:buChar char="Ø"/>
            </a:pPr>
            <a:r>
              <a:rPr lang="en-US" b="0" i="0" dirty="0">
                <a:effectLst/>
                <a:latin typeface="Söhne"/>
              </a:rPr>
              <a:t>Peek(): Returns the item at the beginning of the Queue without removing it.</a:t>
            </a:r>
          </a:p>
          <a:p>
            <a:pPr marL="285750" indent="-285750" algn="l">
              <a:buFont typeface="Wingdings" panose="05000000000000000000" pitchFamily="2" charset="2"/>
              <a:buChar char="Ø"/>
            </a:pPr>
            <a:endParaRPr lang="en-US" b="0" i="0" dirty="0">
              <a:effectLst/>
              <a:latin typeface="Söhne"/>
            </a:endParaRPr>
          </a:p>
          <a:p>
            <a:pPr marL="285750" indent="-285750" algn="l">
              <a:buFont typeface="Wingdings" panose="05000000000000000000" pitchFamily="2" charset="2"/>
              <a:buChar char="Ø"/>
            </a:pPr>
            <a:r>
              <a:rPr lang="en-US" b="0" i="0" dirty="0">
                <a:effectLst/>
                <a:latin typeface="Söhne"/>
              </a:rPr>
              <a:t>Clear(): Removes all items from the Queue.</a:t>
            </a:r>
          </a:p>
          <a:p>
            <a:pPr marL="285750" indent="-285750" algn="l">
              <a:buFont typeface="Wingdings" panose="05000000000000000000" pitchFamily="2" charset="2"/>
              <a:buChar char="Ø"/>
            </a:pPr>
            <a:endParaRPr lang="en-US" b="0" i="0" dirty="0">
              <a:effectLst/>
              <a:latin typeface="Söhne"/>
            </a:endParaRPr>
          </a:p>
          <a:p>
            <a:pPr marL="285750" indent="-285750" algn="l">
              <a:buFont typeface="Wingdings" panose="05000000000000000000" pitchFamily="2" charset="2"/>
              <a:buChar char="Ø"/>
            </a:pPr>
            <a:r>
              <a:rPr lang="en-US" b="0" i="0" dirty="0">
                <a:effectLst/>
                <a:latin typeface="Söhne"/>
              </a:rPr>
              <a:t>Contains(item): Returns a </a:t>
            </a:r>
            <a:r>
              <a:rPr lang="en-US" b="0" i="0" dirty="0" err="1">
                <a:effectLst/>
                <a:latin typeface="Söhne"/>
              </a:rPr>
              <a:t>boolean</a:t>
            </a:r>
            <a:r>
              <a:rPr lang="en-US" b="0" i="0" dirty="0">
                <a:effectLst/>
                <a:latin typeface="Söhne"/>
              </a:rPr>
              <a:t> value indicating whether the Queue contains the specified item.</a:t>
            </a:r>
          </a:p>
          <a:p>
            <a:pPr marL="285750" indent="-285750" algn="l">
              <a:buFont typeface="Wingdings" panose="05000000000000000000" pitchFamily="2" charset="2"/>
              <a:buChar char="Ø"/>
            </a:pPr>
            <a:endParaRPr lang="en-US" b="0" i="0" dirty="0">
              <a:effectLst/>
              <a:latin typeface="Söhne"/>
            </a:endParaRPr>
          </a:p>
          <a:p>
            <a:pPr marL="285750" indent="-285750" algn="l">
              <a:buFont typeface="Wingdings" panose="05000000000000000000" pitchFamily="2" charset="2"/>
              <a:buChar char="Ø"/>
            </a:pPr>
            <a:r>
              <a:rPr lang="en-US" b="0" i="0" dirty="0" err="1">
                <a:effectLst/>
                <a:latin typeface="Söhne"/>
              </a:rPr>
              <a:t>ToArray</a:t>
            </a:r>
            <a:r>
              <a:rPr lang="en-US" b="0" i="0" dirty="0">
                <a:effectLst/>
                <a:latin typeface="Söhne"/>
              </a:rPr>
              <a:t>(): Copies the Queue to a new array.</a:t>
            </a:r>
          </a:p>
          <a:p>
            <a:pPr marL="285750" indent="-285750" algn="l">
              <a:buFont typeface="Wingdings" panose="05000000000000000000" pitchFamily="2" charset="2"/>
              <a:buChar char="Ø"/>
            </a:pPr>
            <a:r>
              <a:rPr lang="en-US" b="0" i="0" dirty="0">
                <a:effectLst/>
                <a:latin typeface="Söhne"/>
              </a:rPr>
              <a:t>These are some of the most commonly used methods in Queue in C#. </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190714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43F19B-FFCE-A3EF-68CE-330551CC7FFA}"/>
              </a:ext>
            </a:extLst>
          </p:cNvPr>
          <p:cNvSpPr>
            <a:spLocks noGrp="1"/>
          </p:cNvSpPr>
          <p:nvPr>
            <p:ph type="body" sz="quarter" idx="10"/>
          </p:nvPr>
        </p:nvSpPr>
        <p:spPr>
          <a:xfrm>
            <a:off x="770561" y="-102742"/>
            <a:ext cx="10459093" cy="5630239"/>
          </a:xfrm>
        </p:spPr>
        <p:txBody>
          <a:bodyPr/>
          <a:lstStyle/>
          <a:p>
            <a:pPr lvl="1" indent="0"/>
            <a:endParaRPr lang="en-IN" dirty="0"/>
          </a:p>
          <a:p>
            <a:pPr marL="285750" indent="-285750">
              <a:buFont typeface="Wingdings" panose="05000000000000000000" pitchFamily="2" charset="2"/>
              <a:buChar char="Ø"/>
            </a:pPr>
            <a:r>
              <a:rPr lang="en-IN" dirty="0"/>
              <a:t>.NET framework is a Platform Dependent. Which only runs on Windows.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.NET core is Platform Independent.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mono company has taken the .NET framework and extended the .NET framework to run the application on different operating systems.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And they built a  different environment called CLR which is a runtime environment.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Common Language Runtime(CLR) : It is a runtime environment which executes the code written in any .NET programming language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Mono company introduced different CLR’s for Linux as well as for MacOS.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mono company has implemented a framework called Xamarin. As, it maintains a single code base.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Xamarin is an open source platform for building modern applications for IOS, Android and Windows.   </a:t>
            </a:r>
          </a:p>
        </p:txBody>
      </p:sp>
    </p:spTree>
    <p:extLst>
      <p:ext uri="{BB962C8B-B14F-4D97-AF65-F5344CB8AC3E}">
        <p14:creationId xmlns:p14="http://schemas.microsoft.com/office/powerpoint/2010/main" val="16037889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D2E7BFBD-47DD-5C72-155B-92586650D233}"/>
              </a:ext>
            </a:extLst>
          </p:cNvPr>
          <p:cNvPicPr>
            <a:picLocks noChangeAspect="1"/>
          </p:cNvPicPr>
          <p:nvPr/>
        </p:nvPicPr>
        <p:blipFill rotWithShape="1">
          <a:blip r:embed="rId2">
            <a:extLst>
              <a:ext uri="{28A0092B-C50C-407E-A947-70E740481C1C}">
                <a14:useLocalDpi xmlns:a14="http://schemas.microsoft.com/office/drawing/2010/main" val="0"/>
              </a:ext>
            </a:extLst>
          </a:blip>
          <a:srcRect l="7969" t="14394" r="40611" b="41162"/>
          <a:stretch/>
        </p:blipFill>
        <p:spPr>
          <a:xfrm>
            <a:off x="80010" y="137160"/>
            <a:ext cx="11990070" cy="6275070"/>
          </a:xfrm>
          <a:prstGeom prst="rect">
            <a:avLst/>
          </a:prstGeom>
        </p:spPr>
      </p:pic>
    </p:spTree>
    <p:extLst>
      <p:ext uri="{BB962C8B-B14F-4D97-AF65-F5344CB8AC3E}">
        <p14:creationId xmlns:p14="http://schemas.microsoft.com/office/powerpoint/2010/main" val="487649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6834-E2F0-ADAB-5A6E-BBA7EE0D7F80}"/>
              </a:ext>
            </a:extLst>
          </p:cNvPr>
          <p:cNvSpPr>
            <a:spLocks noGrp="1"/>
          </p:cNvSpPr>
          <p:nvPr>
            <p:ph type="title"/>
          </p:nvPr>
        </p:nvSpPr>
        <p:spPr>
          <a:xfrm>
            <a:off x="3416158" y="0"/>
            <a:ext cx="7450138" cy="923330"/>
          </a:xfrm>
        </p:spPr>
        <p:txBody>
          <a:bodyPr/>
          <a:lstStyle/>
          <a:p>
            <a:r>
              <a:rPr lang="en-US" dirty="0"/>
              <a:t>    Stack</a:t>
            </a:r>
            <a:endParaRPr lang="en-IN" dirty="0"/>
          </a:p>
        </p:txBody>
      </p:sp>
      <p:sp>
        <p:nvSpPr>
          <p:cNvPr id="3" name="Text Placeholder 2">
            <a:extLst>
              <a:ext uri="{FF2B5EF4-FFF2-40B4-BE49-F238E27FC236}">
                <a16:creationId xmlns:a16="http://schemas.microsoft.com/office/drawing/2014/main" id="{6D1078F9-5274-8883-8005-C42E843181FB}"/>
              </a:ext>
            </a:extLst>
          </p:cNvPr>
          <p:cNvSpPr>
            <a:spLocks noGrp="1"/>
          </p:cNvSpPr>
          <p:nvPr>
            <p:ph type="body" sz="quarter" idx="10"/>
          </p:nvPr>
        </p:nvSpPr>
        <p:spPr>
          <a:xfrm>
            <a:off x="457200" y="1171254"/>
            <a:ext cx="10279294" cy="4736386"/>
          </a:xfrm>
        </p:spPr>
        <p:txBody>
          <a:bodyPr/>
          <a:lstStyle/>
          <a:p>
            <a:pPr marL="285750" indent="-285750" algn="l">
              <a:buFont typeface="Wingdings" panose="05000000000000000000" pitchFamily="2" charset="2"/>
              <a:buChar char="Ø"/>
            </a:pPr>
            <a:r>
              <a:rPr lang="en-US" b="0" i="0" dirty="0">
                <a:effectLst/>
                <a:latin typeface="Söhne"/>
              </a:rPr>
              <a:t>Stack is a data structure in C# that implements a Last-In-First-Out (LIFO) data structure. Here are some of the most commonly used methods in Stack:</a:t>
            </a:r>
          </a:p>
          <a:p>
            <a:pPr marL="285750" indent="-285750" algn="l">
              <a:buFont typeface="Wingdings" panose="05000000000000000000" pitchFamily="2" charset="2"/>
              <a:buChar char="Ø"/>
            </a:pPr>
            <a:r>
              <a:rPr lang="en-US" b="0" i="0" dirty="0">
                <a:effectLst/>
                <a:latin typeface="Söhne"/>
              </a:rPr>
              <a:t>Push(item): Adds an item to the top of the Stack.</a:t>
            </a:r>
          </a:p>
          <a:p>
            <a:pPr marL="285750" indent="-285750" algn="l">
              <a:buFont typeface="Wingdings" panose="05000000000000000000" pitchFamily="2" charset="2"/>
              <a:buChar char="Ø"/>
            </a:pPr>
            <a:r>
              <a:rPr lang="en-US" b="0" i="0" dirty="0">
                <a:effectLst/>
                <a:latin typeface="Söhne"/>
              </a:rPr>
              <a:t>Pop(): Removes and returns the item at the top of the Stack.</a:t>
            </a:r>
          </a:p>
          <a:p>
            <a:pPr marL="285750" indent="-285750" algn="l">
              <a:buFont typeface="Wingdings" panose="05000000000000000000" pitchFamily="2" charset="2"/>
              <a:buChar char="Ø"/>
            </a:pPr>
            <a:r>
              <a:rPr lang="en-US" b="0" i="0" dirty="0">
                <a:effectLst/>
                <a:latin typeface="Söhne"/>
              </a:rPr>
              <a:t>Peek(): Returns the item at the top of the Stack without removing it.</a:t>
            </a:r>
          </a:p>
          <a:p>
            <a:pPr marL="285750" indent="-285750" algn="l">
              <a:buFont typeface="Wingdings" panose="05000000000000000000" pitchFamily="2" charset="2"/>
              <a:buChar char="Ø"/>
            </a:pPr>
            <a:r>
              <a:rPr lang="en-US" b="0" i="0" dirty="0">
                <a:effectLst/>
                <a:latin typeface="Söhne"/>
              </a:rPr>
              <a:t>Clear(): Removes all items from the Stack.</a:t>
            </a:r>
          </a:p>
          <a:p>
            <a:pPr marL="285750" indent="-285750" algn="l">
              <a:buFont typeface="Wingdings" panose="05000000000000000000" pitchFamily="2" charset="2"/>
              <a:buChar char="Ø"/>
            </a:pPr>
            <a:r>
              <a:rPr lang="en-US" b="0" i="0" dirty="0">
                <a:effectLst/>
                <a:latin typeface="Söhne"/>
              </a:rPr>
              <a:t>Contains(item): Returns a </a:t>
            </a:r>
            <a:r>
              <a:rPr lang="en-US" b="0" i="0" dirty="0" err="1">
                <a:effectLst/>
                <a:latin typeface="Söhne"/>
              </a:rPr>
              <a:t>boolean</a:t>
            </a:r>
            <a:r>
              <a:rPr lang="en-US" b="0" i="0" dirty="0">
                <a:effectLst/>
                <a:latin typeface="Söhne"/>
              </a:rPr>
              <a:t> value indicating whether the Stack contains the specified item.</a:t>
            </a:r>
          </a:p>
          <a:p>
            <a:pPr marL="285750" indent="-285750" algn="l">
              <a:buFont typeface="Wingdings" panose="05000000000000000000" pitchFamily="2" charset="2"/>
              <a:buChar char="Ø"/>
            </a:pPr>
            <a:r>
              <a:rPr lang="en-US" b="0" i="0" dirty="0" err="1">
                <a:effectLst/>
                <a:latin typeface="Söhne"/>
              </a:rPr>
              <a:t>ToArray</a:t>
            </a:r>
            <a:r>
              <a:rPr lang="en-US" b="0" i="0" dirty="0">
                <a:effectLst/>
                <a:latin typeface="Söhne"/>
              </a:rPr>
              <a:t>(): Copies the Stack to a new array.</a:t>
            </a:r>
          </a:p>
          <a:p>
            <a:pPr marL="285750" indent="-285750" algn="l">
              <a:buFont typeface="Wingdings" panose="05000000000000000000" pitchFamily="2" charset="2"/>
              <a:buChar char="Ø"/>
            </a:pPr>
            <a:r>
              <a:rPr lang="en-US" b="0" i="0" dirty="0" err="1">
                <a:effectLst/>
                <a:latin typeface="Söhne"/>
              </a:rPr>
              <a:t>TrimExcess</a:t>
            </a:r>
            <a:r>
              <a:rPr lang="en-US" b="0" i="0" dirty="0">
                <a:effectLst/>
                <a:latin typeface="Söhne"/>
              </a:rPr>
              <a:t>(): Sets the capacity of the Stack to the actual number of elements it contains, reducing the amount of memory used by the Stack.</a:t>
            </a:r>
          </a:p>
          <a:p>
            <a:pPr marL="285750" indent="-285750" algn="l">
              <a:buFont typeface="Wingdings" panose="05000000000000000000" pitchFamily="2" charset="2"/>
              <a:buChar char="Ø"/>
            </a:pPr>
            <a:r>
              <a:rPr lang="en-US" b="0" i="0" dirty="0">
                <a:effectLst/>
                <a:latin typeface="Söhne"/>
              </a:rPr>
              <a:t>These are some of the most commonly used methods in Stack in C#.</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279195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E0753-52B8-CC70-9177-32485C006E0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D65D9C0-B060-36F9-F67F-EB51C91DD07C}"/>
              </a:ext>
            </a:extLst>
          </p:cNvPr>
          <p:cNvSpPr>
            <a:spLocks noGrp="1"/>
          </p:cNvSpPr>
          <p:nvPr>
            <p:ph type="body" sz="quarter" idx="10"/>
          </p:nvPr>
        </p:nvSpPr>
        <p:spPr/>
        <p:txBody>
          <a:bodyPr/>
          <a:lstStyle/>
          <a:p>
            <a:endParaRPr lang="en-IN"/>
          </a:p>
        </p:txBody>
      </p:sp>
      <p:pic>
        <p:nvPicPr>
          <p:cNvPr id="5" name="Picture 4" descr="A screenshot of a computer&#10;&#10;Description automatically generated">
            <a:extLst>
              <a:ext uri="{FF2B5EF4-FFF2-40B4-BE49-F238E27FC236}">
                <a16:creationId xmlns:a16="http://schemas.microsoft.com/office/drawing/2014/main" id="{E9306F05-7FC9-8D9D-C7CB-FC3637E6B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3587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491B-4BCE-3B36-F68D-30FA1BDBFFC1}"/>
              </a:ext>
            </a:extLst>
          </p:cNvPr>
          <p:cNvSpPr>
            <a:spLocks noGrp="1"/>
          </p:cNvSpPr>
          <p:nvPr>
            <p:ph type="title"/>
          </p:nvPr>
        </p:nvSpPr>
        <p:spPr>
          <a:xfrm>
            <a:off x="2357919" y="416507"/>
            <a:ext cx="10638889" cy="553998"/>
          </a:xfrm>
        </p:spPr>
        <p:txBody>
          <a:bodyPr/>
          <a:lstStyle/>
          <a:p>
            <a:r>
              <a:rPr lang="en-US" sz="3600" dirty="0"/>
              <a:t>          Concurrent Collections</a:t>
            </a:r>
            <a:endParaRPr lang="en-IN" sz="3600" dirty="0"/>
          </a:p>
        </p:txBody>
      </p:sp>
      <p:sp>
        <p:nvSpPr>
          <p:cNvPr id="3" name="Text Placeholder 2">
            <a:extLst>
              <a:ext uri="{FF2B5EF4-FFF2-40B4-BE49-F238E27FC236}">
                <a16:creationId xmlns:a16="http://schemas.microsoft.com/office/drawing/2014/main" id="{75778375-AE7F-0952-A942-B4FD3D4C512B}"/>
              </a:ext>
            </a:extLst>
          </p:cNvPr>
          <p:cNvSpPr>
            <a:spLocks noGrp="1"/>
          </p:cNvSpPr>
          <p:nvPr>
            <p:ph type="body" sz="quarter" idx="10"/>
          </p:nvPr>
        </p:nvSpPr>
        <p:spPr>
          <a:xfrm>
            <a:off x="457200" y="1438382"/>
            <a:ext cx="11049856" cy="4726112"/>
          </a:xfrm>
        </p:spPr>
        <p:txBody>
          <a:bodyPr/>
          <a:lstStyle/>
          <a:p>
            <a:pPr marL="285750" indent="-285750" algn="l">
              <a:lnSpc>
                <a:spcPct val="150000"/>
              </a:lnSpc>
              <a:buFont typeface="Wingdings" panose="05000000000000000000" pitchFamily="2" charset="2"/>
              <a:buChar char="Ø"/>
            </a:pPr>
            <a:r>
              <a:rPr lang="en-US" b="0" i="0" dirty="0">
                <a:effectLst/>
                <a:latin typeface="Söhne"/>
              </a:rPr>
              <a:t>Concurrent collections in C# are collections designed for use in multithreaded environments. They provide a way to safely access and modify collections from multiple threads without the need for locks or other synchronization mechanisms. Here are some of the commonly used concurrent collections in C#:</a:t>
            </a:r>
          </a:p>
          <a:p>
            <a:pPr marL="285750" indent="-285750" algn="l">
              <a:lnSpc>
                <a:spcPct val="150000"/>
              </a:lnSpc>
              <a:buFont typeface="Wingdings" panose="05000000000000000000" pitchFamily="2" charset="2"/>
              <a:buChar char="Ø"/>
            </a:pPr>
            <a:r>
              <a:rPr lang="en-US" b="0" i="0" dirty="0" err="1">
                <a:effectLst/>
                <a:latin typeface="Söhne"/>
              </a:rPr>
              <a:t>ConcurrentQueue</a:t>
            </a:r>
            <a:r>
              <a:rPr lang="en-US" b="0" i="0" dirty="0">
                <a:effectLst/>
                <a:latin typeface="Söhne"/>
              </a:rPr>
              <a:t>&lt;T&gt;: A thread-safe, first-in-first-out (FIFO) queue.</a:t>
            </a:r>
          </a:p>
          <a:p>
            <a:pPr marL="285750" indent="-285750" algn="l">
              <a:lnSpc>
                <a:spcPct val="150000"/>
              </a:lnSpc>
              <a:buFont typeface="Wingdings" panose="05000000000000000000" pitchFamily="2" charset="2"/>
              <a:buChar char="Ø"/>
            </a:pPr>
            <a:r>
              <a:rPr lang="en-US" b="0" i="0" dirty="0" err="1">
                <a:effectLst/>
                <a:latin typeface="Söhne"/>
              </a:rPr>
              <a:t>ConcurrentStack</a:t>
            </a:r>
            <a:r>
              <a:rPr lang="en-US" b="0" i="0" dirty="0">
                <a:effectLst/>
                <a:latin typeface="Söhne"/>
              </a:rPr>
              <a:t>&lt;T&gt;: A thread-safe, last-in-first-out (LIFO) stack.</a:t>
            </a:r>
          </a:p>
          <a:p>
            <a:pPr marL="285750" indent="-285750" algn="l">
              <a:lnSpc>
                <a:spcPct val="150000"/>
              </a:lnSpc>
              <a:buFont typeface="Wingdings" panose="05000000000000000000" pitchFamily="2" charset="2"/>
              <a:buChar char="Ø"/>
            </a:pPr>
            <a:r>
              <a:rPr lang="en-US" b="0" i="0" dirty="0" err="1">
                <a:effectLst/>
                <a:latin typeface="Söhne"/>
              </a:rPr>
              <a:t>ConcurrentDictionary</a:t>
            </a:r>
            <a:r>
              <a:rPr lang="en-US" b="0" i="0" dirty="0">
                <a:effectLst/>
                <a:latin typeface="Söhne"/>
              </a:rPr>
              <a:t>&lt;</a:t>
            </a:r>
            <a:r>
              <a:rPr lang="en-US" b="0" i="0" dirty="0" err="1">
                <a:effectLst/>
                <a:latin typeface="Söhne"/>
              </a:rPr>
              <a:t>TKey</a:t>
            </a:r>
            <a:r>
              <a:rPr lang="en-US" b="0" i="0" dirty="0">
                <a:effectLst/>
                <a:latin typeface="Söhne"/>
              </a:rPr>
              <a:t>, TValue&gt;: A thread-safe dictionary that supports concurrent access and modification.</a:t>
            </a:r>
          </a:p>
          <a:p>
            <a:pPr marL="285750" indent="-285750" algn="l">
              <a:lnSpc>
                <a:spcPct val="150000"/>
              </a:lnSpc>
              <a:buFont typeface="Wingdings" panose="05000000000000000000" pitchFamily="2" charset="2"/>
              <a:buChar char="Ø"/>
            </a:pPr>
            <a:r>
              <a:rPr lang="en-US" b="0" i="0" dirty="0" err="1">
                <a:effectLst/>
                <a:latin typeface="Söhne"/>
              </a:rPr>
              <a:t>BlockingCollection</a:t>
            </a:r>
            <a:r>
              <a:rPr lang="en-US" b="0" i="0" dirty="0">
                <a:effectLst/>
                <a:latin typeface="Söhne"/>
              </a:rPr>
              <a:t>&lt;T&gt;: A thread-safe collection that provides blocking operations, allowing you to wait for items to become available or for the collection to become full.</a:t>
            </a:r>
          </a:p>
          <a:p>
            <a:pPr marL="285750" indent="-285750" algn="l">
              <a:lnSpc>
                <a:spcPct val="150000"/>
              </a:lnSpc>
              <a:buFont typeface="Wingdings" panose="05000000000000000000" pitchFamily="2" charset="2"/>
              <a:buChar char="Ø"/>
            </a:pPr>
            <a:r>
              <a:rPr lang="en-US" b="0" i="0" dirty="0" err="1">
                <a:effectLst/>
                <a:latin typeface="Söhne"/>
              </a:rPr>
              <a:t>ConcurrentBag</a:t>
            </a:r>
            <a:r>
              <a:rPr lang="en-US" b="0" i="0" dirty="0">
                <a:effectLst/>
                <a:latin typeface="Söhne"/>
              </a:rPr>
              <a:t>&lt;T&gt;: A thread-safe, unordered collection that supports concurrent additions and removals.</a:t>
            </a:r>
          </a:p>
          <a:p>
            <a:pPr marL="285750" indent="-285750" algn="l">
              <a:lnSpc>
                <a:spcPct val="150000"/>
              </a:lnSpc>
              <a:buFont typeface="Wingdings" panose="05000000000000000000" pitchFamily="2" charset="2"/>
              <a:buChar char="Ø"/>
            </a:pPr>
            <a:r>
              <a:rPr lang="en-US" b="0" i="0" dirty="0">
                <a:effectLst/>
                <a:latin typeface="Söhne"/>
              </a:rPr>
              <a:t>These are some of the commonly used concurrent collections in C#.</a:t>
            </a:r>
          </a:p>
          <a:p>
            <a:pPr marL="285750" indent="-285750">
              <a:lnSpc>
                <a:spcPct val="15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2804115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947F-1F8D-35F4-F98E-E887B2AF0471}"/>
              </a:ext>
            </a:extLst>
          </p:cNvPr>
          <p:cNvSpPr>
            <a:spLocks noGrp="1"/>
          </p:cNvSpPr>
          <p:nvPr>
            <p:ph type="title"/>
          </p:nvPr>
        </p:nvSpPr>
        <p:spPr>
          <a:xfrm>
            <a:off x="2946284" y="200749"/>
            <a:ext cx="7450138" cy="553998"/>
          </a:xfrm>
        </p:spPr>
        <p:txBody>
          <a:bodyPr/>
          <a:lstStyle/>
          <a:p>
            <a:r>
              <a:rPr lang="en-US" sz="3600" dirty="0" err="1"/>
              <a:t>ConcurrentQueue</a:t>
            </a:r>
            <a:r>
              <a:rPr lang="en-US" sz="3600" dirty="0"/>
              <a:t>&lt;T&gt;</a:t>
            </a:r>
            <a:endParaRPr lang="en-IN" sz="3600" dirty="0"/>
          </a:p>
        </p:txBody>
      </p:sp>
      <p:sp>
        <p:nvSpPr>
          <p:cNvPr id="3" name="Text Placeholder 2">
            <a:extLst>
              <a:ext uri="{FF2B5EF4-FFF2-40B4-BE49-F238E27FC236}">
                <a16:creationId xmlns:a16="http://schemas.microsoft.com/office/drawing/2014/main" id="{2DB14344-2969-5007-8371-A7D1F2B0793B}"/>
              </a:ext>
            </a:extLst>
          </p:cNvPr>
          <p:cNvSpPr>
            <a:spLocks noGrp="1"/>
          </p:cNvSpPr>
          <p:nvPr>
            <p:ph type="body" sz="quarter" idx="10"/>
          </p:nvPr>
        </p:nvSpPr>
        <p:spPr>
          <a:xfrm>
            <a:off x="488022" y="1109610"/>
            <a:ext cx="10803277" cy="5270642"/>
          </a:xfrm>
        </p:spPr>
        <p:txBody>
          <a:bodyPr/>
          <a:lstStyle/>
          <a:p>
            <a:pPr marL="285750" indent="-285750" algn="l">
              <a:lnSpc>
                <a:spcPct val="200000"/>
              </a:lnSpc>
              <a:buFont typeface="Wingdings" panose="05000000000000000000" pitchFamily="2" charset="2"/>
              <a:buChar char="Ø"/>
            </a:pPr>
            <a:r>
              <a:rPr lang="en-US" b="0" i="0" dirty="0" err="1">
                <a:effectLst/>
                <a:latin typeface="Söhne"/>
              </a:rPr>
              <a:t>ConcurrentQueue</a:t>
            </a:r>
            <a:r>
              <a:rPr lang="en-US" b="0" i="0" dirty="0">
                <a:effectLst/>
                <a:latin typeface="Söhne"/>
              </a:rPr>
              <a:t>&lt;T&gt; is a thread-safe, first-in-first-out (FIFO) queue in C#. Here are some of the commonly used methods in </a:t>
            </a:r>
            <a:r>
              <a:rPr lang="en-US" b="0" i="0" dirty="0" err="1">
                <a:effectLst/>
                <a:latin typeface="Söhne"/>
              </a:rPr>
              <a:t>ConcurrentQueue</a:t>
            </a:r>
            <a:r>
              <a:rPr lang="en-US" b="0" i="0" dirty="0">
                <a:effectLst/>
                <a:latin typeface="Söhne"/>
              </a:rPr>
              <a:t>&lt;T&gt;:</a:t>
            </a:r>
          </a:p>
          <a:p>
            <a:pPr marL="285750" indent="-285750" algn="l">
              <a:lnSpc>
                <a:spcPct val="200000"/>
              </a:lnSpc>
              <a:buFont typeface="Wingdings" panose="05000000000000000000" pitchFamily="2" charset="2"/>
              <a:buChar char="Ø"/>
            </a:pPr>
            <a:r>
              <a:rPr lang="en-US" b="0" i="0" dirty="0">
                <a:effectLst/>
                <a:latin typeface="Söhne"/>
              </a:rPr>
              <a:t>Enqueue(T item): Adds an item to the end of the queue.</a:t>
            </a:r>
          </a:p>
          <a:p>
            <a:pPr marL="285750" indent="-285750" algn="l">
              <a:lnSpc>
                <a:spcPct val="200000"/>
              </a:lnSpc>
              <a:buFont typeface="Wingdings" panose="05000000000000000000" pitchFamily="2" charset="2"/>
              <a:buChar char="Ø"/>
            </a:pPr>
            <a:r>
              <a:rPr lang="en-US" b="0" i="0" dirty="0" err="1">
                <a:effectLst/>
                <a:latin typeface="Söhne"/>
              </a:rPr>
              <a:t>TryDequeue</a:t>
            </a:r>
            <a:r>
              <a:rPr lang="en-US" b="0" i="0" dirty="0">
                <a:effectLst/>
                <a:latin typeface="Söhne"/>
              </a:rPr>
              <a:t>(out T result): Attempts to remove and return the item at the beginning of the queue.</a:t>
            </a:r>
          </a:p>
          <a:p>
            <a:pPr marL="285750" indent="-285750" algn="l">
              <a:lnSpc>
                <a:spcPct val="200000"/>
              </a:lnSpc>
              <a:buFont typeface="Wingdings" panose="05000000000000000000" pitchFamily="2" charset="2"/>
              <a:buChar char="Ø"/>
            </a:pPr>
            <a:r>
              <a:rPr lang="en-US" b="0" i="0" dirty="0" err="1">
                <a:effectLst/>
                <a:latin typeface="Söhne"/>
              </a:rPr>
              <a:t>TryPeek</a:t>
            </a:r>
            <a:r>
              <a:rPr lang="en-US" b="0" i="0" dirty="0">
                <a:effectLst/>
                <a:latin typeface="Söhne"/>
              </a:rPr>
              <a:t>(out T result): Attempts to return the item at the beginning of the queue without removing it.</a:t>
            </a:r>
          </a:p>
          <a:p>
            <a:pPr marL="285750" indent="-285750" algn="l">
              <a:lnSpc>
                <a:spcPct val="200000"/>
              </a:lnSpc>
              <a:buFont typeface="Wingdings" panose="05000000000000000000" pitchFamily="2" charset="2"/>
              <a:buChar char="Ø"/>
            </a:pPr>
            <a:r>
              <a:rPr lang="en-US" b="0" i="0" dirty="0" err="1">
                <a:effectLst/>
                <a:latin typeface="Söhne"/>
              </a:rPr>
              <a:t>IsEmpty</a:t>
            </a:r>
            <a:r>
              <a:rPr lang="en-US" b="0" i="0" dirty="0">
                <a:effectLst/>
                <a:latin typeface="Söhne"/>
              </a:rPr>
              <a:t>: Returns a </a:t>
            </a:r>
            <a:r>
              <a:rPr lang="en-US" b="0" i="0" dirty="0" err="1">
                <a:effectLst/>
                <a:latin typeface="Söhne"/>
              </a:rPr>
              <a:t>boolean</a:t>
            </a:r>
            <a:r>
              <a:rPr lang="en-US" b="0" i="0" dirty="0">
                <a:effectLst/>
                <a:latin typeface="Söhne"/>
              </a:rPr>
              <a:t> value indicating whether the queue is empty.</a:t>
            </a:r>
          </a:p>
          <a:p>
            <a:pPr marL="285750" indent="-285750" algn="l">
              <a:lnSpc>
                <a:spcPct val="200000"/>
              </a:lnSpc>
              <a:buFont typeface="Wingdings" panose="05000000000000000000" pitchFamily="2" charset="2"/>
              <a:buChar char="Ø"/>
            </a:pPr>
            <a:r>
              <a:rPr lang="en-US" b="0" i="0" dirty="0">
                <a:effectLst/>
                <a:latin typeface="Söhne"/>
              </a:rPr>
              <a:t>Count: Returns the number of items in the queue.</a:t>
            </a:r>
          </a:p>
          <a:p>
            <a:pPr marL="285750" indent="-285750" algn="l">
              <a:lnSpc>
                <a:spcPct val="200000"/>
              </a:lnSpc>
              <a:buFont typeface="Wingdings" panose="05000000000000000000" pitchFamily="2" charset="2"/>
              <a:buChar char="Ø"/>
            </a:pPr>
            <a:r>
              <a:rPr lang="en-US" b="0" i="0" dirty="0">
                <a:effectLst/>
                <a:latin typeface="Söhne"/>
              </a:rPr>
              <a:t>These are some of the commonly used methods in </a:t>
            </a:r>
            <a:r>
              <a:rPr lang="en-US" b="0" i="0" dirty="0" err="1">
                <a:effectLst/>
                <a:latin typeface="Söhne"/>
              </a:rPr>
              <a:t>ConcurrentQueue</a:t>
            </a:r>
            <a:r>
              <a:rPr lang="en-US" b="0" i="0" dirty="0">
                <a:effectLst/>
                <a:latin typeface="Söhne"/>
              </a:rPr>
              <a:t>&lt;T&gt;. </a:t>
            </a:r>
          </a:p>
          <a:p>
            <a:pPr marL="285750" indent="-285750">
              <a:lnSpc>
                <a:spcPct val="20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1960767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EFDA0A7F-8ADE-8B30-160D-E1DDEA57DF5E}"/>
              </a:ext>
            </a:extLst>
          </p:cNvPr>
          <p:cNvPicPr>
            <a:picLocks noChangeAspect="1"/>
          </p:cNvPicPr>
          <p:nvPr/>
        </p:nvPicPr>
        <p:blipFill rotWithShape="1">
          <a:blip r:embed="rId2">
            <a:extLst>
              <a:ext uri="{28A0092B-C50C-407E-A947-70E740481C1C}">
                <a14:useLocalDpi xmlns:a14="http://schemas.microsoft.com/office/drawing/2010/main" val="0"/>
              </a:ext>
            </a:extLst>
          </a:blip>
          <a:srcRect l="8691" t="15429" r="36474" b="40857"/>
          <a:stretch/>
        </p:blipFill>
        <p:spPr>
          <a:xfrm>
            <a:off x="298346" y="0"/>
            <a:ext cx="11595308" cy="6389370"/>
          </a:xfrm>
          <a:prstGeom prst="rect">
            <a:avLst/>
          </a:prstGeom>
        </p:spPr>
      </p:pic>
    </p:spTree>
    <p:extLst>
      <p:ext uri="{BB962C8B-B14F-4D97-AF65-F5344CB8AC3E}">
        <p14:creationId xmlns:p14="http://schemas.microsoft.com/office/powerpoint/2010/main" val="25261673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6515-FE10-4C76-1590-37BDF9561DFD}"/>
              </a:ext>
            </a:extLst>
          </p:cNvPr>
          <p:cNvSpPr>
            <a:spLocks noGrp="1"/>
          </p:cNvSpPr>
          <p:nvPr>
            <p:ph type="title"/>
          </p:nvPr>
        </p:nvSpPr>
        <p:spPr>
          <a:xfrm>
            <a:off x="3395610" y="246579"/>
            <a:ext cx="7450138" cy="492443"/>
          </a:xfrm>
        </p:spPr>
        <p:txBody>
          <a:bodyPr/>
          <a:lstStyle/>
          <a:p>
            <a:r>
              <a:rPr lang="en-US" sz="3200" dirty="0" err="1"/>
              <a:t>ConcurrentStack</a:t>
            </a:r>
            <a:r>
              <a:rPr lang="en-US" sz="3200" dirty="0"/>
              <a:t>&lt;T&gt;</a:t>
            </a:r>
            <a:endParaRPr lang="en-IN" sz="3200" dirty="0"/>
          </a:p>
        </p:txBody>
      </p:sp>
      <p:sp>
        <p:nvSpPr>
          <p:cNvPr id="3" name="Text Placeholder 2">
            <a:extLst>
              <a:ext uri="{FF2B5EF4-FFF2-40B4-BE49-F238E27FC236}">
                <a16:creationId xmlns:a16="http://schemas.microsoft.com/office/drawing/2014/main" id="{C29FE43F-BD2A-5CF3-ADAD-94E940F3F7F9}"/>
              </a:ext>
            </a:extLst>
          </p:cNvPr>
          <p:cNvSpPr>
            <a:spLocks noGrp="1"/>
          </p:cNvSpPr>
          <p:nvPr>
            <p:ph type="body" sz="quarter" idx="10"/>
          </p:nvPr>
        </p:nvSpPr>
        <p:spPr>
          <a:xfrm>
            <a:off x="748132" y="923330"/>
            <a:ext cx="11224517" cy="5117875"/>
          </a:xfrm>
        </p:spPr>
        <p:txBody>
          <a:bodyPr/>
          <a:lstStyle/>
          <a:p>
            <a:pPr marL="285750" indent="-285750" algn="l">
              <a:lnSpc>
                <a:spcPct val="200000"/>
              </a:lnSpc>
              <a:buFont typeface="Wingdings" panose="05000000000000000000" pitchFamily="2" charset="2"/>
              <a:buChar char="Ø"/>
            </a:pPr>
            <a:r>
              <a:rPr lang="en-US" b="0" i="0" dirty="0" err="1">
                <a:effectLst/>
                <a:latin typeface="Söhne"/>
              </a:rPr>
              <a:t>ConcurrentStack</a:t>
            </a:r>
            <a:r>
              <a:rPr lang="en-US" b="0" i="0" dirty="0">
                <a:effectLst/>
                <a:latin typeface="Söhne"/>
              </a:rPr>
              <a:t>&lt;T&gt; is a thread-safe, last-in-first-out (LIFO) stack in C#. Here are some of the commonly used methods in </a:t>
            </a:r>
            <a:r>
              <a:rPr lang="en-US" b="0" i="0" dirty="0" err="1">
                <a:effectLst/>
                <a:latin typeface="Söhne"/>
              </a:rPr>
              <a:t>ConcurrentStack</a:t>
            </a:r>
            <a:r>
              <a:rPr lang="en-US" b="0" i="0" dirty="0">
                <a:effectLst/>
                <a:latin typeface="Söhne"/>
              </a:rPr>
              <a:t>&lt;T&gt;:</a:t>
            </a:r>
          </a:p>
          <a:p>
            <a:pPr marL="285750" indent="-285750" algn="l">
              <a:lnSpc>
                <a:spcPct val="200000"/>
              </a:lnSpc>
              <a:buFont typeface="Wingdings" panose="05000000000000000000" pitchFamily="2" charset="2"/>
              <a:buChar char="Ø"/>
            </a:pPr>
            <a:r>
              <a:rPr lang="en-US" b="0" i="0" dirty="0">
                <a:effectLst/>
                <a:latin typeface="Söhne"/>
              </a:rPr>
              <a:t>Push(T item): Adds an item to the top of the stack.</a:t>
            </a:r>
          </a:p>
          <a:p>
            <a:pPr marL="285750" indent="-285750" algn="l">
              <a:lnSpc>
                <a:spcPct val="200000"/>
              </a:lnSpc>
              <a:buFont typeface="Wingdings" panose="05000000000000000000" pitchFamily="2" charset="2"/>
              <a:buChar char="Ø"/>
            </a:pPr>
            <a:r>
              <a:rPr lang="en-US" b="0" i="0" dirty="0" err="1">
                <a:effectLst/>
                <a:latin typeface="Söhne"/>
              </a:rPr>
              <a:t>TryPop</a:t>
            </a:r>
            <a:r>
              <a:rPr lang="en-US" b="0" i="0" dirty="0">
                <a:effectLst/>
                <a:latin typeface="Söhne"/>
              </a:rPr>
              <a:t>(out T result): Attempts to remove and return the item at the top of the stack.</a:t>
            </a:r>
          </a:p>
          <a:p>
            <a:pPr marL="285750" indent="-285750" algn="l">
              <a:lnSpc>
                <a:spcPct val="200000"/>
              </a:lnSpc>
              <a:buFont typeface="Wingdings" panose="05000000000000000000" pitchFamily="2" charset="2"/>
              <a:buChar char="Ø"/>
            </a:pPr>
            <a:r>
              <a:rPr lang="en-US" b="0" i="0" dirty="0" err="1">
                <a:effectLst/>
                <a:latin typeface="Söhne"/>
              </a:rPr>
              <a:t>TryPeek</a:t>
            </a:r>
            <a:r>
              <a:rPr lang="en-US" b="0" i="0" dirty="0">
                <a:effectLst/>
                <a:latin typeface="Söhne"/>
              </a:rPr>
              <a:t>(out T result): Attempts to return the item at the top of the stack without removing it.</a:t>
            </a:r>
          </a:p>
          <a:p>
            <a:pPr marL="285750" indent="-285750" algn="l">
              <a:lnSpc>
                <a:spcPct val="200000"/>
              </a:lnSpc>
              <a:buFont typeface="Wingdings" panose="05000000000000000000" pitchFamily="2" charset="2"/>
              <a:buChar char="Ø"/>
            </a:pPr>
            <a:r>
              <a:rPr lang="en-US" b="0" i="0" dirty="0" err="1">
                <a:effectLst/>
                <a:latin typeface="Söhne"/>
              </a:rPr>
              <a:t>IsEmpty</a:t>
            </a:r>
            <a:r>
              <a:rPr lang="en-US" b="0" i="0" dirty="0">
                <a:effectLst/>
                <a:latin typeface="Söhne"/>
              </a:rPr>
              <a:t>: Returns a </a:t>
            </a:r>
            <a:r>
              <a:rPr lang="en-US" b="0" i="0" dirty="0" err="1">
                <a:effectLst/>
                <a:latin typeface="Söhne"/>
              </a:rPr>
              <a:t>boolean</a:t>
            </a:r>
            <a:r>
              <a:rPr lang="en-US" b="0" i="0" dirty="0">
                <a:effectLst/>
                <a:latin typeface="Söhne"/>
              </a:rPr>
              <a:t> value indicating whether the stack is empty.</a:t>
            </a:r>
          </a:p>
          <a:p>
            <a:pPr marL="285750" indent="-285750" algn="l">
              <a:lnSpc>
                <a:spcPct val="200000"/>
              </a:lnSpc>
              <a:buFont typeface="Wingdings" panose="05000000000000000000" pitchFamily="2" charset="2"/>
              <a:buChar char="Ø"/>
            </a:pPr>
            <a:r>
              <a:rPr lang="en-US" b="0" i="0" dirty="0">
                <a:effectLst/>
                <a:latin typeface="Söhne"/>
              </a:rPr>
              <a:t>Count: Returns the number of items in the stack.</a:t>
            </a:r>
          </a:p>
          <a:p>
            <a:pPr marL="285750" indent="-285750" algn="l">
              <a:lnSpc>
                <a:spcPct val="200000"/>
              </a:lnSpc>
              <a:buFont typeface="Wingdings" panose="05000000000000000000" pitchFamily="2" charset="2"/>
              <a:buChar char="Ø"/>
            </a:pPr>
            <a:r>
              <a:rPr lang="en-US" b="0" i="0" dirty="0">
                <a:effectLst/>
                <a:latin typeface="Söhne"/>
              </a:rPr>
              <a:t>These are some of the commonly used methods in </a:t>
            </a:r>
            <a:r>
              <a:rPr lang="en-US" b="0" i="0" dirty="0" err="1">
                <a:effectLst/>
                <a:latin typeface="Söhne"/>
              </a:rPr>
              <a:t>ConcurrentStack</a:t>
            </a:r>
            <a:r>
              <a:rPr lang="en-US" b="0" i="0" dirty="0">
                <a:effectLst/>
                <a:latin typeface="Söhne"/>
              </a:rPr>
              <a:t>&lt;T&gt;. </a:t>
            </a:r>
          </a:p>
          <a:p>
            <a:pPr marL="285750" indent="-285750">
              <a:lnSpc>
                <a:spcPct val="20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1637521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9BD0B830-B362-9932-9612-E0525B3AE416}"/>
              </a:ext>
            </a:extLst>
          </p:cNvPr>
          <p:cNvPicPr>
            <a:picLocks noChangeAspect="1"/>
          </p:cNvPicPr>
          <p:nvPr/>
        </p:nvPicPr>
        <p:blipFill rotWithShape="1">
          <a:blip r:embed="rId2">
            <a:extLst>
              <a:ext uri="{28A0092B-C50C-407E-A947-70E740481C1C}">
                <a14:useLocalDpi xmlns:a14="http://schemas.microsoft.com/office/drawing/2010/main" val="0"/>
              </a:ext>
            </a:extLst>
          </a:blip>
          <a:srcRect l="8488" t="16887" r="37411" b="39404"/>
          <a:stretch/>
        </p:blipFill>
        <p:spPr>
          <a:xfrm>
            <a:off x="573482" y="115746"/>
            <a:ext cx="11484000" cy="6308203"/>
          </a:xfrm>
          <a:prstGeom prst="rect">
            <a:avLst/>
          </a:prstGeom>
        </p:spPr>
      </p:pic>
    </p:spTree>
    <p:extLst>
      <p:ext uri="{BB962C8B-B14F-4D97-AF65-F5344CB8AC3E}">
        <p14:creationId xmlns:p14="http://schemas.microsoft.com/office/powerpoint/2010/main" val="3293416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B31E-0F88-0311-56CF-82784AE97E64}"/>
              </a:ext>
            </a:extLst>
          </p:cNvPr>
          <p:cNvSpPr>
            <a:spLocks noGrp="1"/>
          </p:cNvSpPr>
          <p:nvPr>
            <p:ph type="title"/>
          </p:nvPr>
        </p:nvSpPr>
        <p:spPr>
          <a:xfrm>
            <a:off x="3138756" y="159966"/>
            <a:ext cx="9529280" cy="492443"/>
          </a:xfrm>
        </p:spPr>
        <p:txBody>
          <a:bodyPr/>
          <a:lstStyle/>
          <a:p>
            <a:r>
              <a:rPr lang="en-US" sz="3200" dirty="0" err="1"/>
              <a:t>ConcurrentDictionary</a:t>
            </a:r>
            <a:r>
              <a:rPr lang="en-US" sz="3200" dirty="0"/>
              <a:t>&lt;T&gt;</a:t>
            </a:r>
            <a:endParaRPr lang="en-IN" sz="3200" dirty="0"/>
          </a:p>
        </p:txBody>
      </p:sp>
      <p:sp>
        <p:nvSpPr>
          <p:cNvPr id="3" name="Text Placeholder 2">
            <a:extLst>
              <a:ext uri="{FF2B5EF4-FFF2-40B4-BE49-F238E27FC236}">
                <a16:creationId xmlns:a16="http://schemas.microsoft.com/office/drawing/2014/main" id="{3D6E1C5A-9996-EA2E-BDBD-10CC8EA37790}"/>
              </a:ext>
            </a:extLst>
          </p:cNvPr>
          <p:cNvSpPr>
            <a:spLocks noGrp="1"/>
          </p:cNvSpPr>
          <p:nvPr>
            <p:ph type="body" sz="quarter" idx="10"/>
          </p:nvPr>
        </p:nvSpPr>
        <p:spPr>
          <a:xfrm>
            <a:off x="457200" y="842481"/>
            <a:ext cx="11378629" cy="5291191"/>
          </a:xfrm>
        </p:spPr>
        <p:txBody>
          <a:bodyPr/>
          <a:lstStyle/>
          <a:p>
            <a:pPr marL="285750" indent="-285750" algn="l">
              <a:lnSpc>
                <a:spcPct val="200000"/>
              </a:lnSpc>
              <a:buFont typeface="Wingdings" panose="05000000000000000000" pitchFamily="2" charset="2"/>
              <a:buChar char="Ø"/>
            </a:pPr>
            <a:r>
              <a:rPr lang="en-US" b="0" i="0" dirty="0" err="1">
                <a:effectLst/>
                <a:latin typeface="Söhne"/>
              </a:rPr>
              <a:t>ConcurrentDictionary</a:t>
            </a:r>
            <a:r>
              <a:rPr lang="en-US" b="0" i="0" dirty="0">
                <a:effectLst/>
                <a:latin typeface="Söhne"/>
              </a:rPr>
              <a:t>&lt;</a:t>
            </a:r>
            <a:r>
              <a:rPr lang="en-US" b="0" i="0" dirty="0" err="1">
                <a:effectLst/>
                <a:latin typeface="Söhne"/>
              </a:rPr>
              <a:t>TKey</a:t>
            </a:r>
            <a:r>
              <a:rPr lang="en-US" b="0" i="0" dirty="0">
                <a:effectLst/>
                <a:latin typeface="Söhne"/>
              </a:rPr>
              <a:t>, TValue&gt; is a thread-safe dictionary in C# that supports concurrent access and modification. Here are some of the commonly used methods in </a:t>
            </a:r>
            <a:r>
              <a:rPr lang="en-US" b="0" i="0" dirty="0" err="1">
                <a:effectLst/>
                <a:latin typeface="Söhne"/>
              </a:rPr>
              <a:t>ConcurrentDictionary</a:t>
            </a:r>
            <a:r>
              <a:rPr lang="en-US" b="0" i="0" dirty="0">
                <a:effectLst/>
                <a:latin typeface="Söhne"/>
              </a:rPr>
              <a:t>&lt;</a:t>
            </a:r>
            <a:r>
              <a:rPr lang="en-US" b="0" i="0" dirty="0" err="1">
                <a:effectLst/>
                <a:latin typeface="Söhne"/>
              </a:rPr>
              <a:t>TKey</a:t>
            </a:r>
            <a:r>
              <a:rPr lang="en-US" b="0" i="0" dirty="0">
                <a:effectLst/>
                <a:latin typeface="Söhne"/>
              </a:rPr>
              <a:t>, TValue&gt;:</a:t>
            </a:r>
          </a:p>
          <a:p>
            <a:pPr marL="285750" indent="-285750" algn="l">
              <a:lnSpc>
                <a:spcPct val="200000"/>
              </a:lnSpc>
              <a:buFont typeface="Wingdings" panose="05000000000000000000" pitchFamily="2" charset="2"/>
              <a:buChar char="Ø"/>
            </a:pPr>
            <a:r>
              <a:rPr lang="en-US" b="0" i="0" dirty="0" err="1">
                <a:effectLst/>
                <a:latin typeface="Söhne"/>
              </a:rPr>
              <a:t>AddOrUpdate</a:t>
            </a:r>
            <a:r>
              <a:rPr lang="en-US" b="0" i="0" dirty="0">
                <a:effectLst/>
                <a:latin typeface="Söhne"/>
              </a:rPr>
              <a:t>(</a:t>
            </a:r>
            <a:r>
              <a:rPr lang="en-US" b="0" i="0" dirty="0" err="1">
                <a:effectLst/>
                <a:latin typeface="Söhne"/>
              </a:rPr>
              <a:t>TKey</a:t>
            </a:r>
            <a:r>
              <a:rPr lang="en-US" b="0" i="0" dirty="0">
                <a:effectLst/>
                <a:latin typeface="Söhne"/>
              </a:rPr>
              <a:t> key, TValue </a:t>
            </a:r>
            <a:r>
              <a:rPr lang="en-US" b="0" i="0" dirty="0" err="1">
                <a:effectLst/>
                <a:latin typeface="Söhne"/>
              </a:rPr>
              <a:t>addValue</a:t>
            </a:r>
            <a:r>
              <a:rPr lang="en-US" b="0" i="0" dirty="0">
                <a:effectLst/>
                <a:latin typeface="Söhne"/>
              </a:rPr>
              <a:t>, </a:t>
            </a:r>
            <a:r>
              <a:rPr lang="en-US" b="0" i="0" dirty="0" err="1">
                <a:effectLst/>
                <a:latin typeface="Söhne"/>
              </a:rPr>
              <a:t>Func</a:t>
            </a:r>
            <a:r>
              <a:rPr lang="en-US" b="0" i="0" dirty="0">
                <a:effectLst/>
                <a:latin typeface="Söhne"/>
              </a:rPr>
              <a:t>&lt;</a:t>
            </a:r>
            <a:r>
              <a:rPr lang="en-US" b="0" i="0" dirty="0" err="1">
                <a:effectLst/>
                <a:latin typeface="Söhne"/>
              </a:rPr>
              <a:t>TKey</a:t>
            </a:r>
            <a:r>
              <a:rPr lang="en-US" b="0" i="0" dirty="0">
                <a:effectLst/>
                <a:latin typeface="Söhne"/>
              </a:rPr>
              <a:t>, TValue, TValue&gt; </a:t>
            </a:r>
            <a:r>
              <a:rPr lang="en-US" b="0" i="0" dirty="0" err="1">
                <a:effectLst/>
                <a:latin typeface="Söhne"/>
              </a:rPr>
              <a:t>updateValueFactory</a:t>
            </a:r>
            <a:r>
              <a:rPr lang="en-US" b="0" i="0" dirty="0">
                <a:effectLst/>
                <a:latin typeface="Söhne"/>
              </a:rPr>
              <a:t>): Adds a key/value pair to the dictionary if the key does not already exist, or updates the value associated with the key if the key already exists.</a:t>
            </a:r>
          </a:p>
          <a:p>
            <a:pPr marL="285750" indent="-285750" algn="l">
              <a:lnSpc>
                <a:spcPct val="200000"/>
              </a:lnSpc>
              <a:buFont typeface="Wingdings" panose="05000000000000000000" pitchFamily="2" charset="2"/>
              <a:buChar char="Ø"/>
            </a:pPr>
            <a:r>
              <a:rPr lang="en-US" b="0" i="0" dirty="0" err="1">
                <a:effectLst/>
                <a:latin typeface="Söhne"/>
              </a:rPr>
              <a:t>TryAdd</a:t>
            </a:r>
            <a:r>
              <a:rPr lang="en-US" b="0" i="0" dirty="0">
                <a:effectLst/>
                <a:latin typeface="Söhne"/>
              </a:rPr>
              <a:t>(</a:t>
            </a:r>
            <a:r>
              <a:rPr lang="en-US" b="0" i="0" dirty="0" err="1">
                <a:effectLst/>
                <a:latin typeface="Söhne"/>
              </a:rPr>
              <a:t>TKey</a:t>
            </a:r>
            <a:r>
              <a:rPr lang="en-US" b="0" i="0" dirty="0">
                <a:effectLst/>
                <a:latin typeface="Söhne"/>
              </a:rPr>
              <a:t> key, TValue value): Attempts to add a key/value pair to the dictionary.</a:t>
            </a:r>
          </a:p>
          <a:p>
            <a:pPr marL="285750" indent="-285750" algn="l">
              <a:lnSpc>
                <a:spcPct val="200000"/>
              </a:lnSpc>
              <a:buFont typeface="Wingdings" panose="05000000000000000000" pitchFamily="2" charset="2"/>
              <a:buChar char="Ø"/>
            </a:pPr>
            <a:r>
              <a:rPr lang="en-US" b="0" i="0" dirty="0" err="1">
                <a:effectLst/>
                <a:latin typeface="Söhne"/>
              </a:rPr>
              <a:t>TryGetValue</a:t>
            </a:r>
            <a:r>
              <a:rPr lang="en-US" b="0" i="0" dirty="0">
                <a:effectLst/>
                <a:latin typeface="Söhne"/>
              </a:rPr>
              <a:t>(</a:t>
            </a:r>
            <a:r>
              <a:rPr lang="en-US" b="0" i="0" dirty="0" err="1">
                <a:effectLst/>
                <a:latin typeface="Söhne"/>
              </a:rPr>
              <a:t>TKey</a:t>
            </a:r>
            <a:r>
              <a:rPr lang="en-US" b="0" i="0" dirty="0">
                <a:effectLst/>
                <a:latin typeface="Söhne"/>
              </a:rPr>
              <a:t> key, out TValue value): Attempts to retrieve the value associated with the specified key.</a:t>
            </a:r>
          </a:p>
          <a:p>
            <a:pPr marL="285750" indent="-285750" algn="l">
              <a:lnSpc>
                <a:spcPct val="200000"/>
              </a:lnSpc>
              <a:buFont typeface="Wingdings" panose="05000000000000000000" pitchFamily="2" charset="2"/>
              <a:buChar char="Ø"/>
            </a:pPr>
            <a:r>
              <a:rPr lang="en-US" b="0" i="0" dirty="0" err="1">
                <a:effectLst/>
                <a:latin typeface="Söhne"/>
              </a:rPr>
              <a:t>TryRemove</a:t>
            </a:r>
            <a:r>
              <a:rPr lang="en-US" b="0" i="0" dirty="0">
                <a:effectLst/>
                <a:latin typeface="Söhne"/>
              </a:rPr>
              <a:t>(</a:t>
            </a:r>
            <a:r>
              <a:rPr lang="en-US" b="0" i="0" dirty="0" err="1">
                <a:effectLst/>
                <a:latin typeface="Söhne"/>
              </a:rPr>
              <a:t>TKey</a:t>
            </a:r>
            <a:r>
              <a:rPr lang="en-US" b="0" i="0" dirty="0">
                <a:effectLst/>
                <a:latin typeface="Söhne"/>
              </a:rPr>
              <a:t> key, out TValue value): Attempts to remove the key/value pair associated with the specified key.</a:t>
            </a:r>
          </a:p>
          <a:p>
            <a:pPr marL="285750" indent="-285750" algn="l">
              <a:lnSpc>
                <a:spcPct val="200000"/>
              </a:lnSpc>
              <a:buFont typeface="Wingdings" panose="05000000000000000000" pitchFamily="2" charset="2"/>
              <a:buChar char="Ø"/>
            </a:pPr>
            <a:r>
              <a:rPr lang="en-US" b="0" i="0" dirty="0" err="1">
                <a:effectLst/>
                <a:latin typeface="Söhne"/>
              </a:rPr>
              <a:t>ContainsKey</a:t>
            </a:r>
            <a:r>
              <a:rPr lang="en-US" b="0" i="0" dirty="0">
                <a:effectLst/>
                <a:latin typeface="Söhne"/>
              </a:rPr>
              <a:t>(</a:t>
            </a:r>
            <a:r>
              <a:rPr lang="en-US" b="0" i="0" dirty="0" err="1">
                <a:effectLst/>
                <a:latin typeface="Söhne"/>
              </a:rPr>
              <a:t>TKey</a:t>
            </a:r>
            <a:r>
              <a:rPr lang="en-US" b="0" i="0" dirty="0">
                <a:effectLst/>
                <a:latin typeface="Söhne"/>
              </a:rPr>
              <a:t> key): Returns a </a:t>
            </a:r>
            <a:r>
              <a:rPr lang="en-US" b="0" i="0" dirty="0" err="1">
                <a:effectLst/>
                <a:latin typeface="Söhne"/>
              </a:rPr>
              <a:t>boolean</a:t>
            </a:r>
            <a:r>
              <a:rPr lang="en-US" b="0" i="0" dirty="0">
                <a:effectLst/>
                <a:latin typeface="Söhne"/>
              </a:rPr>
              <a:t> value indicating whether the specified key is present in the dictionary.</a:t>
            </a:r>
          </a:p>
          <a:p>
            <a:pPr marL="285750" indent="-285750" algn="l">
              <a:lnSpc>
                <a:spcPct val="200000"/>
              </a:lnSpc>
              <a:buFont typeface="Wingdings" panose="05000000000000000000" pitchFamily="2" charset="2"/>
              <a:buChar char="Ø"/>
            </a:pPr>
            <a:r>
              <a:rPr lang="en-US" b="0" i="0" dirty="0">
                <a:effectLst/>
                <a:latin typeface="Söhne"/>
              </a:rPr>
              <a:t>Count: Returns the number of key/value pairs in the dictionary.</a:t>
            </a:r>
          </a:p>
          <a:p>
            <a:pPr>
              <a:lnSpc>
                <a:spcPct val="200000"/>
              </a:lnSpc>
            </a:pPr>
            <a:br>
              <a:rPr lang="en-US" dirty="0"/>
            </a:br>
            <a:endParaRPr lang="en-IN" dirty="0"/>
          </a:p>
        </p:txBody>
      </p:sp>
    </p:spTree>
    <p:extLst>
      <p:ext uri="{BB962C8B-B14F-4D97-AF65-F5344CB8AC3E}">
        <p14:creationId xmlns:p14="http://schemas.microsoft.com/office/powerpoint/2010/main" val="2054014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A491BA9-2C0A-7D68-4560-B16320BAFD0B}"/>
              </a:ext>
            </a:extLst>
          </p:cNvPr>
          <p:cNvPicPr>
            <a:picLocks noChangeAspect="1"/>
          </p:cNvPicPr>
          <p:nvPr/>
        </p:nvPicPr>
        <p:blipFill rotWithShape="1">
          <a:blip r:embed="rId2">
            <a:extLst>
              <a:ext uri="{28A0092B-C50C-407E-A947-70E740481C1C}">
                <a14:useLocalDpi xmlns:a14="http://schemas.microsoft.com/office/drawing/2010/main" val="0"/>
              </a:ext>
            </a:extLst>
          </a:blip>
          <a:srcRect l="8778" t="14590" r="28589" b="38906"/>
          <a:stretch/>
        </p:blipFill>
        <p:spPr>
          <a:xfrm>
            <a:off x="228579" y="372979"/>
            <a:ext cx="11429634" cy="5486400"/>
          </a:xfrm>
          <a:prstGeom prst="rect">
            <a:avLst/>
          </a:prstGeom>
        </p:spPr>
      </p:pic>
    </p:spTree>
    <p:extLst>
      <p:ext uri="{BB962C8B-B14F-4D97-AF65-F5344CB8AC3E}">
        <p14:creationId xmlns:p14="http://schemas.microsoft.com/office/powerpoint/2010/main" val="213822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nd holding a pen shading number on a sheet">
            <a:extLst>
              <a:ext uri="{FF2B5EF4-FFF2-40B4-BE49-F238E27FC236}">
                <a16:creationId xmlns:a16="http://schemas.microsoft.com/office/drawing/2014/main" id="{6486203F-917B-2C8E-9B6F-008A640ED35B}"/>
              </a:ext>
            </a:extLst>
          </p:cNvPr>
          <p:cNvPicPr>
            <a:picLocks noChangeAspect="1"/>
          </p:cNvPicPr>
          <p:nvPr/>
        </p:nvPicPr>
        <p:blipFill rotWithShape="1">
          <a:blip r:embed="rId2"/>
          <a:srcRect l="40667" r="-1" b="-1"/>
          <a:stretch/>
        </p:blipFill>
        <p:spPr>
          <a:xfrm>
            <a:off x="6095998" y="10"/>
            <a:ext cx="6096001" cy="6857990"/>
          </a:xfrm>
          <a:prstGeom prst="rect">
            <a:avLst/>
          </a:prstGeom>
          <a:noFill/>
        </p:spPr>
      </p:pic>
      <p:sp>
        <p:nvSpPr>
          <p:cNvPr id="2" name="Title 1">
            <a:extLst>
              <a:ext uri="{FF2B5EF4-FFF2-40B4-BE49-F238E27FC236}">
                <a16:creationId xmlns:a16="http://schemas.microsoft.com/office/drawing/2014/main" id="{B395129B-69E9-13E3-99C8-78309EF13EC0}"/>
              </a:ext>
            </a:extLst>
          </p:cNvPr>
          <p:cNvSpPr>
            <a:spLocks noGrp="1"/>
          </p:cNvSpPr>
          <p:nvPr>
            <p:ph type="title"/>
          </p:nvPr>
        </p:nvSpPr>
        <p:spPr>
          <a:xfrm>
            <a:off x="466165" y="1965960"/>
            <a:ext cx="5486400" cy="1846659"/>
          </a:xfrm>
        </p:spPr>
        <p:txBody>
          <a:bodyPr wrap="square" anchor="t">
            <a:normAutofit/>
          </a:bodyPr>
          <a:lstStyle/>
          <a:p>
            <a:r>
              <a:rPr lang="en-US" sz="5600"/>
              <a:t>TOPICS DISCUSSED ON 1-FEB</a:t>
            </a:r>
            <a:endParaRPr lang="en-IN" sz="5600"/>
          </a:p>
        </p:txBody>
      </p:sp>
    </p:spTree>
    <p:extLst>
      <p:ext uri="{BB962C8B-B14F-4D97-AF65-F5344CB8AC3E}">
        <p14:creationId xmlns:p14="http://schemas.microsoft.com/office/powerpoint/2010/main" val="3036053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D7C5-751D-E760-0493-AAAAA66CC663}"/>
              </a:ext>
            </a:extLst>
          </p:cNvPr>
          <p:cNvSpPr>
            <a:spLocks noGrp="1"/>
          </p:cNvSpPr>
          <p:nvPr>
            <p:ph type="title"/>
          </p:nvPr>
        </p:nvSpPr>
        <p:spPr>
          <a:xfrm>
            <a:off x="1381875" y="493160"/>
            <a:ext cx="7450138" cy="492443"/>
          </a:xfrm>
        </p:spPr>
        <p:txBody>
          <a:bodyPr/>
          <a:lstStyle/>
          <a:p>
            <a:r>
              <a:rPr lang="en-US" sz="3200" dirty="0"/>
              <a:t>                         Blocking Collections&lt;T&gt;</a:t>
            </a:r>
            <a:endParaRPr lang="en-IN" sz="3200" dirty="0"/>
          </a:p>
        </p:txBody>
      </p:sp>
      <p:sp>
        <p:nvSpPr>
          <p:cNvPr id="3" name="Text Placeholder 2">
            <a:extLst>
              <a:ext uri="{FF2B5EF4-FFF2-40B4-BE49-F238E27FC236}">
                <a16:creationId xmlns:a16="http://schemas.microsoft.com/office/drawing/2014/main" id="{F71779F5-9100-9CD3-A8A3-A35CF226FDB6}"/>
              </a:ext>
            </a:extLst>
          </p:cNvPr>
          <p:cNvSpPr>
            <a:spLocks noGrp="1"/>
          </p:cNvSpPr>
          <p:nvPr>
            <p:ph type="body" sz="quarter" idx="10"/>
          </p:nvPr>
        </p:nvSpPr>
        <p:spPr>
          <a:xfrm>
            <a:off x="457200" y="1150705"/>
            <a:ext cx="11265613" cy="5044611"/>
          </a:xfrm>
        </p:spPr>
        <p:txBody>
          <a:bodyPr/>
          <a:lstStyle/>
          <a:p>
            <a:pPr marL="285750" indent="-285750" algn="l">
              <a:lnSpc>
                <a:spcPct val="150000"/>
              </a:lnSpc>
              <a:buFont typeface="Wingdings" panose="05000000000000000000" pitchFamily="2" charset="2"/>
              <a:buChar char="Ø"/>
            </a:pPr>
            <a:r>
              <a:rPr lang="en-US" b="0" i="0" dirty="0" err="1">
                <a:effectLst/>
                <a:latin typeface="Söhne"/>
              </a:rPr>
              <a:t>BlockingCollection</a:t>
            </a:r>
            <a:r>
              <a:rPr lang="en-US" b="0" i="0" dirty="0">
                <a:effectLst/>
                <a:latin typeface="Söhne"/>
              </a:rPr>
              <a:t>&lt;T&gt; is a thread-safe collection in C# that provides a convenient way to implement producer-consumer patterns in multithreaded environments. Here are some of the commonly used methods in </a:t>
            </a:r>
            <a:r>
              <a:rPr lang="en-US" b="0" i="0" dirty="0" err="1">
                <a:effectLst/>
                <a:latin typeface="Söhne"/>
              </a:rPr>
              <a:t>BlockingCollection</a:t>
            </a:r>
            <a:r>
              <a:rPr lang="en-US" b="0" i="0" dirty="0">
                <a:effectLst/>
                <a:latin typeface="Söhne"/>
              </a:rPr>
              <a:t>&lt;T&gt;:</a:t>
            </a:r>
          </a:p>
          <a:p>
            <a:pPr marL="285750" indent="-285750" algn="l">
              <a:lnSpc>
                <a:spcPct val="150000"/>
              </a:lnSpc>
              <a:buFont typeface="Wingdings" panose="05000000000000000000" pitchFamily="2" charset="2"/>
              <a:buChar char="Ø"/>
            </a:pPr>
            <a:r>
              <a:rPr lang="en-US" b="0" i="0" dirty="0">
                <a:effectLst/>
                <a:latin typeface="Söhne"/>
              </a:rPr>
              <a:t>Add(T item): Adds an item to the collection.</a:t>
            </a:r>
          </a:p>
          <a:p>
            <a:pPr marL="285750" indent="-285750" algn="l">
              <a:lnSpc>
                <a:spcPct val="150000"/>
              </a:lnSpc>
              <a:buFont typeface="Wingdings" panose="05000000000000000000" pitchFamily="2" charset="2"/>
              <a:buChar char="Ø"/>
            </a:pPr>
            <a:r>
              <a:rPr lang="en-US" b="0" i="0" dirty="0" err="1">
                <a:effectLst/>
                <a:latin typeface="Söhne"/>
              </a:rPr>
              <a:t>TryTake</a:t>
            </a:r>
            <a:r>
              <a:rPr lang="en-US" b="0" i="0" dirty="0">
                <a:effectLst/>
                <a:latin typeface="Söhne"/>
              </a:rPr>
              <a:t>(out T item, int </a:t>
            </a:r>
            <a:r>
              <a:rPr lang="en-US" b="0" i="0" dirty="0" err="1">
                <a:effectLst/>
                <a:latin typeface="Söhne"/>
              </a:rPr>
              <a:t>millisecondsTimeout</a:t>
            </a:r>
            <a:r>
              <a:rPr lang="en-US" b="0" i="0" dirty="0">
                <a:effectLst/>
                <a:latin typeface="Söhne"/>
              </a:rPr>
              <a:t>): Attempts to remove and return an item from the collection. If the collection is empty, the calling thread will block until an item is available or the specified timeout has elapsed.</a:t>
            </a:r>
          </a:p>
          <a:p>
            <a:pPr marL="285750" indent="-285750" algn="l">
              <a:lnSpc>
                <a:spcPct val="150000"/>
              </a:lnSpc>
              <a:buFont typeface="Wingdings" panose="05000000000000000000" pitchFamily="2" charset="2"/>
              <a:buChar char="Ø"/>
            </a:pPr>
            <a:r>
              <a:rPr lang="en-US" b="0" i="0" dirty="0" err="1">
                <a:effectLst/>
                <a:latin typeface="Söhne"/>
              </a:rPr>
              <a:t>CompleteAdding</a:t>
            </a:r>
            <a:r>
              <a:rPr lang="en-US" b="0" i="0" dirty="0">
                <a:effectLst/>
                <a:latin typeface="Söhne"/>
              </a:rPr>
              <a:t>(): Signals to the collection that no more items will be added.</a:t>
            </a:r>
          </a:p>
          <a:p>
            <a:pPr marL="285750" indent="-285750" algn="l">
              <a:lnSpc>
                <a:spcPct val="150000"/>
              </a:lnSpc>
              <a:buFont typeface="Wingdings" panose="05000000000000000000" pitchFamily="2" charset="2"/>
              <a:buChar char="Ø"/>
            </a:pPr>
            <a:r>
              <a:rPr lang="en-US" b="0" i="0" dirty="0" err="1">
                <a:effectLst/>
                <a:latin typeface="Söhne"/>
              </a:rPr>
              <a:t>IsCompleted</a:t>
            </a:r>
            <a:r>
              <a:rPr lang="en-US" b="0" i="0" dirty="0">
                <a:effectLst/>
                <a:latin typeface="Söhne"/>
              </a:rPr>
              <a:t>: Returns a </a:t>
            </a:r>
            <a:r>
              <a:rPr lang="en-US" b="0" i="0" dirty="0" err="1">
                <a:effectLst/>
                <a:latin typeface="Söhne"/>
              </a:rPr>
              <a:t>boolean</a:t>
            </a:r>
            <a:r>
              <a:rPr lang="en-US" b="0" i="0" dirty="0">
                <a:effectLst/>
                <a:latin typeface="Söhne"/>
              </a:rPr>
              <a:t> value indicating whether the collection is in a completed state.</a:t>
            </a:r>
          </a:p>
          <a:p>
            <a:pPr marL="285750" indent="-285750" algn="l">
              <a:lnSpc>
                <a:spcPct val="150000"/>
              </a:lnSpc>
              <a:buFont typeface="Wingdings" panose="05000000000000000000" pitchFamily="2" charset="2"/>
              <a:buChar char="Ø"/>
            </a:pPr>
            <a:r>
              <a:rPr lang="en-US" b="0" i="0" dirty="0">
                <a:effectLst/>
                <a:latin typeface="Söhne"/>
              </a:rPr>
              <a:t>Count: Returns the number of items in the collection.</a:t>
            </a:r>
          </a:p>
          <a:p>
            <a:pPr marL="285750" indent="-285750" algn="l">
              <a:lnSpc>
                <a:spcPct val="150000"/>
              </a:lnSpc>
              <a:buFont typeface="Wingdings" panose="05000000000000000000" pitchFamily="2" charset="2"/>
              <a:buChar char="Ø"/>
            </a:pPr>
            <a:r>
              <a:rPr lang="en-US" b="0" i="0" dirty="0">
                <a:effectLst/>
                <a:latin typeface="Söhne"/>
              </a:rPr>
              <a:t>These are some of the commonly used methods in </a:t>
            </a:r>
            <a:r>
              <a:rPr lang="en-US" b="0" i="0" dirty="0" err="1">
                <a:effectLst/>
                <a:latin typeface="Söhne"/>
              </a:rPr>
              <a:t>BlockingCollection</a:t>
            </a:r>
            <a:r>
              <a:rPr lang="en-US" b="0" i="0" dirty="0">
                <a:effectLst/>
                <a:latin typeface="Söhne"/>
              </a:rPr>
              <a:t>&lt;T&gt;. </a:t>
            </a:r>
          </a:p>
          <a:p>
            <a:pPr marL="285750" indent="-285750">
              <a:lnSpc>
                <a:spcPct val="150000"/>
              </a:lnSpc>
              <a:buFont typeface="Wingdings" panose="05000000000000000000" pitchFamily="2" charset="2"/>
              <a:buChar char="Ø"/>
            </a:pPr>
            <a:endParaRPr lang="en-IN" dirty="0"/>
          </a:p>
          <a:p>
            <a:endParaRPr lang="en-IN" dirty="0"/>
          </a:p>
        </p:txBody>
      </p:sp>
    </p:spTree>
    <p:extLst>
      <p:ext uri="{BB962C8B-B14F-4D97-AF65-F5344CB8AC3E}">
        <p14:creationId xmlns:p14="http://schemas.microsoft.com/office/powerpoint/2010/main" val="26735814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F9DDCBD-CD23-E6BB-1DF0-1E14EC3F7350}"/>
              </a:ext>
            </a:extLst>
          </p:cNvPr>
          <p:cNvPicPr>
            <a:picLocks noChangeAspect="1"/>
          </p:cNvPicPr>
          <p:nvPr/>
        </p:nvPicPr>
        <p:blipFill rotWithShape="1">
          <a:blip r:embed="rId2">
            <a:extLst>
              <a:ext uri="{28A0092B-C50C-407E-A947-70E740481C1C}">
                <a14:useLocalDpi xmlns:a14="http://schemas.microsoft.com/office/drawing/2010/main" val="0"/>
              </a:ext>
            </a:extLst>
          </a:blip>
          <a:srcRect l="8242" t="12987" r="29945" b="40584"/>
          <a:stretch/>
        </p:blipFill>
        <p:spPr>
          <a:xfrm>
            <a:off x="102742" y="71919"/>
            <a:ext cx="12089257" cy="6082301"/>
          </a:xfrm>
          <a:prstGeom prst="rect">
            <a:avLst/>
          </a:prstGeom>
        </p:spPr>
      </p:pic>
    </p:spTree>
    <p:extLst>
      <p:ext uri="{BB962C8B-B14F-4D97-AF65-F5344CB8AC3E}">
        <p14:creationId xmlns:p14="http://schemas.microsoft.com/office/powerpoint/2010/main" val="33457764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7C53-ED3D-448D-650E-1147B00BA4FD}"/>
              </a:ext>
            </a:extLst>
          </p:cNvPr>
          <p:cNvSpPr>
            <a:spLocks noGrp="1"/>
          </p:cNvSpPr>
          <p:nvPr>
            <p:ph type="title"/>
          </p:nvPr>
        </p:nvSpPr>
        <p:spPr>
          <a:xfrm>
            <a:off x="2902450" y="0"/>
            <a:ext cx="7450138" cy="492443"/>
          </a:xfrm>
        </p:spPr>
        <p:txBody>
          <a:bodyPr/>
          <a:lstStyle/>
          <a:p>
            <a:r>
              <a:rPr lang="en-US" sz="3200" dirty="0"/>
              <a:t>            </a:t>
            </a:r>
            <a:r>
              <a:rPr lang="en-US" sz="3200" dirty="0" err="1"/>
              <a:t>ConcurrentBag</a:t>
            </a:r>
            <a:r>
              <a:rPr lang="en-US" sz="3200" dirty="0"/>
              <a:t>&lt;T&gt;</a:t>
            </a:r>
            <a:endParaRPr lang="en-IN" sz="3200" dirty="0"/>
          </a:p>
        </p:txBody>
      </p:sp>
      <p:sp>
        <p:nvSpPr>
          <p:cNvPr id="3" name="Text Placeholder 2">
            <a:extLst>
              <a:ext uri="{FF2B5EF4-FFF2-40B4-BE49-F238E27FC236}">
                <a16:creationId xmlns:a16="http://schemas.microsoft.com/office/drawing/2014/main" id="{48990105-5ACB-33C3-2228-632D362AE3D0}"/>
              </a:ext>
            </a:extLst>
          </p:cNvPr>
          <p:cNvSpPr>
            <a:spLocks noGrp="1"/>
          </p:cNvSpPr>
          <p:nvPr>
            <p:ph type="body" sz="quarter" idx="10"/>
          </p:nvPr>
        </p:nvSpPr>
        <p:spPr>
          <a:xfrm>
            <a:off x="457200" y="678094"/>
            <a:ext cx="11162872" cy="5578868"/>
          </a:xfrm>
        </p:spPr>
        <p:txBody>
          <a:bodyPr/>
          <a:lstStyle/>
          <a:p>
            <a:pPr marL="285750" indent="-285750" algn="l">
              <a:lnSpc>
                <a:spcPct val="200000"/>
              </a:lnSpc>
              <a:buFont typeface="Wingdings" panose="05000000000000000000" pitchFamily="2" charset="2"/>
              <a:buChar char="Ø"/>
            </a:pPr>
            <a:r>
              <a:rPr lang="en-US" b="0" i="0" dirty="0" err="1">
                <a:effectLst/>
                <a:latin typeface="Söhne"/>
              </a:rPr>
              <a:t>ConcurrentBag</a:t>
            </a:r>
            <a:r>
              <a:rPr lang="en-US" b="0" i="0" dirty="0">
                <a:effectLst/>
                <a:latin typeface="Söhne"/>
              </a:rPr>
              <a:t>&lt;T&gt; is a thread-safe collection in C# that provides a convenient way to store and retrieve items in a random order. Here are some of the commonly used methods in </a:t>
            </a:r>
            <a:r>
              <a:rPr lang="en-US" b="0" i="0" dirty="0" err="1">
                <a:effectLst/>
                <a:latin typeface="Söhne"/>
              </a:rPr>
              <a:t>ConcurrentBag</a:t>
            </a:r>
            <a:r>
              <a:rPr lang="en-US" b="0" i="0" dirty="0">
                <a:effectLst/>
                <a:latin typeface="Söhne"/>
              </a:rPr>
              <a:t>&lt;T&gt;:</a:t>
            </a:r>
          </a:p>
          <a:p>
            <a:pPr marL="285750" indent="-285750" algn="l">
              <a:lnSpc>
                <a:spcPct val="200000"/>
              </a:lnSpc>
              <a:buFont typeface="Wingdings" panose="05000000000000000000" pitchFamily="2" charset="2"/>
              <a:buChar char="Ø"/>
            </a:pPr>
            <a:r>
              <a:rPr lang="en-US" b="0" i="0" dirty="0">
                <a:effectLst/>
                <a:latin typeface="Söhne"/>
              </a:rPr>
              <a:t>Add(T item): Adds an item to the bag.</a:t>
            </a:r>
          </a:p>
          <a:p>
            <a:pPr marL="285750" indent="-285750" algn="l">
              <a:lnSpc>
                <a:spcPct val="200000"/>
              </a:lnSpc>
              <a:buFont typeface="Wingdings" panose="05000000000000000000" pitchFamily="2" charset="2"/>
              <a:buChar char="Ø"/>
            </a:pPr>
            <a:r>
              <a:rPr lang="en-US" b="0" i="0" dirty="0" err="1">
                <a:effectLst/>
                <a:latin typeface="Söhne"/>
              </a:rPr>
              <a:t>TryTake</a:t>
            </a:r>
            <a:r>
              <a:rPr lang="en-US" b="0" i="0" dirty="0">
                <a:effectLst/>
                <a:latin typeface="Söhne"/>
              </a:rPr>
              <a:t>(out T item): Attempts to remove and return an item from the bag.</a:t>
            </a:r>
          </a:p>
          <a:p>
            <a:pPr marL="285750" indent="-285750" algn="l">
              <a:lnSpc>
                <a:spcPct val="200000"/>
              </a:lnSpc>
              <a:buFont typeface="Wingdings" panose="05000000000000000000" pitchFamily="2" charset="2"/>
              <a:buChar char="Ø"/>
            </a:pPr>
            <a:r>
              <a:rPr lang="en-US" b="0" i="0" dirty="0" err="1">
                <a:effectLst/>
                <a:latin typeface="Söhne"/>
              </a:rPr>
              <a:t>TryPeek</a:t>
            </a:r>
            <a:r>
              <a:rPr lang="en-US" b="0" i="0" dirty="0">
                <a:effectLst/>
                <a:latin typeface="Söhne"/>
              </a:rPr>
              <a:t>(out T item): Attempts to return an item from the bag without removing it.</a:t>
            </a:r>
          </a:p>
          <a:p>
            <a:pPr marL="285750" indent="-285750" algn="l">
              <a:lnSpc>
                <a:spcPct val="200000"/>
              </a:lnSpc>
              <a:buFont typeface="Wingdings" panose="05000000000000000000" pitchFamily="2" charset="2"/>
              <a:buChar char="Ø"/>
            </a:pPr>
            <a:r>
              <a:rPr lang="en-US" b="0" i="0" dirty="0" err="1">
                <a:effectLst/>
                <a:latin typeface="Söhne"/>
              </a:rPr>
              <a:t>IsEmpty</a:t>
            </a:r>
            <a:r>
              <a:rPr lang="en-US" b="0" i="0" dirty="0">
                <a:effectLst/>
                <a:latin typeface="Söhne"/>
              </a:rPr>
              <a:t>: Returns a </a:t>
            </a:r>
            <a:r>
              <a:rPr lang="en-US" b="0" i="0" dirty="0" err="1">
                <a:effectLst/>
                <a:latin typeface="Söhne"/>
              </a:rPr>
              <a:t>boolean</a:t>
            </a:r>
            <a:r>
              <a:rPr lang="en-US" b="0" i="0" dirty="0">
                <a:effectLst/>
                <a:latin typeface="Söhne"/>
              </a:rPr>
              <a:t> value indicating whether the bag is empty.</a:t>
            </a:r>
          </a:p>
          <a:p>
            <a:pPr marL="285750" indent="-285750" algn="l">
              <a:lnSpc>
                <a:spcPct val="200000"/>
              </a:lnSpc>
              <a:buFont typeface="Wingdings" panose="05000000000000000000" pitchFamily="2" charset="2"/>
              <a:buChar char="Ø"/>
            </a:pPr>
            <a:r>
              <a:rPr lang="en-US" b="0" i="0" dirty="0">
                <a:effectLst/>
                <a:latin typeface="Söhne"/>
              </a:rPr>
              <a:t>Count: Returns the number of items in the bag.</a:t>
            </a:r>
          </a:p>
          <a:p>
            <a:pPr marL="285750" indent="-285750" algn="l">
              <a:lnSpc>
                <a:spcPct val="200000"/>
              </a:lnSpc>
              <a:buFont typeface="Wingdings" panose="05000000000000000000" pitchFamily="2" charset="2"/>
              <a:buChar char="Ø"/>
            </a:pPr>
            <a:r>
              <a:rPr lang="en-US" b="0" i="0" dirty="0">
                <a:effectLst/>
                <a:latin typeface="Söhne"/>
              </a:rPr>
              <a:t>These are some of the commonly used methods in </a:t>
            </a:r>
            <a:r>
              <a:rPr lang="en-US" b="0" i="0" dirty="0" err="1">
                <a:effectLst/>
                <a:latin typeface="Söhne"/>
              </a:rPr>
              <a:t>ConcurrentBag</a:t>
            </a:r>
            <a:r>
              <a:rPr lang="en-US" b="0" i="0" dirty="0">
                <a:effectLst/>
                <a:latin typeface="Söhne"/>
              </a:rPr>
              <a:t>&lt;T&gt;. </a:t>
            </a:r>
          </a:p>
          <a:p>
            <a:pPr marL="285750" indent="-285750">
              <a:lnSpc>
                <a:spcPct val="20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6844768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C6ABA22-9714-B176-307A-F5805C196D48}"/>
              </a:ext>
            </a:extLst>
          </p:cNvPr>
          <p:cNvPicPr>
            <a:picLocks noChangeAspect="1"/>
          </p:cNvPicPr>
          <p:nvPr/>
        </p:nvPicPr>
        <p:blipFill rotWithShape="1">
          <a:blip r:embed="rId2">
            <a:extLst>
              <a:ext uri="{28A0092B-C50C-407E-A947-70E740481C1C}">
                <a14:useLocalDpi xmlns:a14="http://schemas.microsoft.com/office/drawing/2010/main" val="0"/>
              </a:ext>
            </a:extLst>
          </a:blip>
          <a:srcRect l="8174" t="14335" r="45309" b="41609"/>
          <a:stretch/>
        </p:blipFill>
        <p:spPr>
          <a:xfrm>
            <a:off x="97802" y="159488"/>
            <a:ext cx="11996395" cy="5869172"/>
          </a:xfrm>
          <a:prstGeom prst="rect">
            <a:avLst/>
          </a:prstGeom>
        </p:spPr>
      </p:pic>
    </p:spTree>
    <p:extLst>
      <p:ext uri="{BB962C8B-B14F-4D97-AF65-F5344CB8AC3E}">
        <p14:creationId xmlns:p14="http://schemas.microsoft.com/office/powerpoint/2010/main" val="13586677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7A81-3DC1-379E-B58B-9B1432D31BFD}"/>
              </a:ext>
            </a:extLst>
          </p:cNvPr>
          <p:cNvSpPr>
            <a:spLocks noGrp="1"/>
          </p:cNvSpPr>
          <p:nvPr>
            <p:ph type="title"/>
          </p:nvPr>
        </p:nvSpPr>
        <p:spPr>
          <a:xfrm>
            <a:off x="2070244" y="216930"/>
            <a:ext cx="7450138" cy="553998"/>
          </a:xfrm>
        </p:spPr>
        <p:txBody>
          <a:bodyPr/>
          <a:lstStyle/>
          <a:p>
            <a:r>
              <a:rPr lang="en-US" sz="3600" dirty="0"/>
              <a:t>           Object Model Collections</a:t>
            </a:r>
            <a:endParaRPr lang="en-IN" sz="3600" dirty="0"/>
          </a:p>
        </p:txBody>
      </p:sp>
      <p:sp>
        <p:nvSpPr>
          <p:cNvPr id="3" name="Text Placeholder 2">
            <a:extLst>
              <a:ext uri="{FF2B5EF4-FFF2-40B4-BE49-F238E27FC236}">
                <a16:creationId xmlns:a16="http://schemas.microsoft.com/office/drawing/2014/main" id="{FC872844-2777-9985-2803-62D03412FD28}"/>
              </a:ext>
            </a:extLst>
          </p:cNvPr>
          <p:cNvSpPr>
            <a:spLocks noGrp="1"/>
          </p:cNvSpPr>
          <p:nvPr>
            <p:ph type="body" sz="quarter" idx="10"/>
          </p:nvPr>
        </p:nvSpPr>
        <p:spPr>
          <a:xfrm>
            <a:off x="611313" y="924674"/>
            <a:ext cx="11121775" cy="5332288"/>
          </a:xfrm>
        </p:spPr>
        <p:txBody>
          <a:bodyPr/>
          <a:lstStyle/>
          <a:p>
            <a:pPr marL="285750" indent="-285750">
              <a:buFont typeface="Wingdings" panose="05000000000000000000" pitchFamily="2" charset="2"/>
              <a:buChar char="Ø"/>
            </a:pPr>
            <a:r>
              <a:rPr lang="en-US" dirty="0"/>
              <a:t>The </a:t>
            </a:r>
            <a:r>
              <a:rPr lang="en-US" dirty="0" err="1"/>
              <a:t>System.Collections.ObjectModel</a:t>
            </a:r>
            <a:r>
              <a:rPr lang="en-US" dirty="0"/>
              <a:t> namespace in C# provides several classes that are commonly used to implement custom collections. Some of these classes are:</a:t>
            </a:r>
          </a:p>
          <a:p>
            <a:r>
              <a:rPr lang="en-US" dirty="0"/>
              <a:t>                                      </a:t>
            </a:r>
            <a:r>
              <a:rPr lang="en-US" b="1" dirty="0"/>
              <a:t>Collection&lt;T&gt;:</a:t>
            </a:r>
          </a:p>
          <a:p>
            <a:pPr marL="342900" indent="-342900">
              <a:buFont typeface="Wingdings" panose="05000000000000000000" pitchFamily="2" charset="2"/>
              <a:buChar char="Ø"/>
            </a:pPr>
            <a:r>
              <a:rPr lang="en-US" b="0" i="0" dirty="0">
                <a:effectLst/>
                <a:latin typeface="Söhne"/>
              </a:rPr>
              <a:t>This is a generic collection that provides a base class for creating your own collection classes. It provides methods for adding, removing, and accessing items in the collection.</a:t>
            </a:r>
          </a:p>
          <a:p>
            <a:pPr marL="342900" indent="-34290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Adds an item to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Remove: Removes the first occurrence of a specific object from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Clear: Removes all items from the collection.</a:t>
            </a:r>
          </a:p>
          <a:p>
            <a:pPr marL="285750" indent="-285750">
              <a:buFont typeface="Wingdings" panose="05000000000000000000" pitchFamily="2" charset="2"/>
              <a:buChar char="Ø"/>
            </a:pPr>
            <a:endParaRPr lang="en-US" dirty="0"/>
          </a:p>
          <a:p>
            <a:r>
              <a:rPr lang="en-US" dirty="0"/>
              <a:t>.</a:t>
            </a:r>
            <a:endParaRPr lang="en-IN" dirty="0"/>
          </a:p>
        </p:txBody>
      </p:sp>
    </p:spTree>
    <p:extLst>
      <p:ext uri="{BB962C8B-B14F-4D97-AF65-F5344CB8AC3E}">
        <p14:creationId xmlns:p14="http://schemas.microsoft.com/office/powerpoint/2010/main" val="2913378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9A7728F3-9C3E-6826-AEF8-C16B2D6513E4}"/>
              </a:ext>
            </a:extLst>
          </p:cNvPr>
          <p:cNvPicPr>
            <a:picLocks noChangeAspect="1"/>
          </p:cNvPicPr>
          <p:nvPr/>
        </p:nvPicPr>
        <p:blipFill rotWithShape="1">
          <a:blip r:embed="rId2">
            <a:extLst>
              <a:ext uri="{28A0092B-C50C-407E-A947-70E740481C1C}">
                <a14:useLocalDpi xmlns:a14="http://schemas.microsoft.com/office/drawing/2010/main" val="0"/>
              </a:ext>
            </a:extLst>
          </a:blip>
          <a:srcRect l="7331" t="15288" r="36882" b="39348"/>
          <a:stretch/>
        </p:blipFill>
        <p:spPr>
          <a:xfrm>
            <a:off x="184936" y="154111"/>
            <a:ext cx="11352942" cy="6102849"/>
          </a:xfrm>
          <a:prstGeom prst="rect">
            <a:avLst/>
          </a:prstGeom>
        </p:spPr>
      </p:pic>
    </p:spTree>
    <p:extLst>
      <p:ext uri="{BB962C8B-B14F-4D97-AF65-F5344CB8AC3E}">
        <p14:creationId xmlns:p14="http://schemas.microsoft.com/office/powerpoint/2010/main" val="33465065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8D1F-60B4-5C6F-BE85-7276E1DB260C}"/>
              </a:ext>
            </a:extLst>
          </p:cNvPr>
          <p:cNvSpPr>
            <a:spLocks noGrp="1"/>
          </p:cNvSpPr>
          <p:nvPr>
            <p:ph type="title"/>
          </p:nvPr>
        </p:nvSpPr>
        <p:spPr>
          <a:xfrm>
            <a:off x="1639887" y="299124"/>
            <a:ext cx="7450138" cy="553998"/>
          </a:xfrm>
        </p:spPr>
        <p:txBody>
          <a:bodyPr/>
          <a:lstStyle/>
          <a:p>
            <a:r>
              <a:rPr lang="en-US" sz="3600" dirty="0"/>
              <a:t>              </a:t>
            </a:r>
            <a:r>
              <a:rPr lang="en-US" sz="3600" dirty="0" err="1"/>
              <a:t>ObservableCollection</a:t>
            </a:r>
            <a:endParaRPr lang="en-IN" sz="3600" dirty="0"/>
          </a:p>
        </p:txBody>
      </p:sp>
      <p:sp>
        <p:nvSpPr>
          <p:cNvPr id="3" name="Text Placeholder 2">
            <a:extLst>
              <a:ext uri="{FF2B5EF4-FFF2-40B4-BE49-F238E27FC236}">
                <a16:creationId xmlns:a16="http://schemas.microsoft.com/office/drawing/2014/main" id="{2888F323-9AB9-9EF8-556F-4BC172090AE4}"/>
              </a:ext>
            </a:extLst>
          </p:cNvPr>
          <p:cNvSpPr>
            <a:spLocks noGrp="1"/>
          </p:cNvSpPr>
          <p:nvPr>
            <p:ph type="body" sz="quarter" idx="10"/>
          </p:nvPr>
        </p:nvSpPr>
        <p:spPr>
          <a:xfrm>
            <a:off x="457200" y="1222454"/>
            <a:ext cx="11245065" cy="4900944"/>
          </a:xfrm>
        </p:spPr>
        <p:txBody>
          <a:bodyPr/>
          <a:lstStyle/>
          <a:p>
            <a:endParaRPr lang="en-US" dirty="0"/>
          </a:p>
          <a:p>
            <a:pPr marL="285750" indent="-285750">
              <a:buFont typeface="Wingdings" panose="05000000000000000000" pitchFamily="2" charset="2"/>
              <a:buChar char="Ø"/>
            </a:pPr>
            <a:r>
              <a:rPr lang="en-US" b="0" i="0" dirty="0">
                <a:effectLst/>
                <a:latin typeface="Söhne"/>
              </a:rPr>
              <a:t>This is a dynamic data collection that provides notifications when items get added, removed, or when the whole list is refreshed. </a:t>
            </a:r>
          </a:p>
          <a:p>
            <a:pPr marL="285750" indent="-285750">
              <a:buFont typeface="Wingdings" panose="05000000000000000000" pitchFamily="2" charset="2"/>
              <a:buChar char="Ø"/>
            </a:pPr>
            <a:endParaRPr lang="en-US" b="0" i="0" dirty="0">
              <a:effectLst/>
              <a:latin typeface="Söhne"/>
            </a:endParaRPr>
          </a:p>
          <a:p>
            <a:pPr marL="285750" indent="-285750">
              <a:buFont typeface="Wingdings" panose="05000000000000000000" pitchFamily="2" charset="2"/>
              <a:buChar char="Ø"/>
            </a:pPr>
            <a:r>
              <a:rPr lang="en-US" b="0" i="0" dirty="0">
                <a:effectLst/>
                <a:latin typeface="Söhne"/>
              </a:rPr>
              <a:t>This class is often used in data binding scenarios, where the user interface needs to be updated whenever the underlying data changes.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Adds an item to the collection.</a:t>
            </a:r>
          </a:p>
          <a:p>
            <a:pPr marL="285750" indent="-285750">
              <a:buFont typeface="Wingdings" panose="05000000000000000000" pitchFamily="2" charset="2"/>
              <a:buChar char="Ø"/>
            </a:pPr>
            <a:r>
              <a:rPr lang="en-US" dirty="0"/>
              <a:t>Remove: Removes the first occurrence of a specific object from the collection.</a:t>
            </a:r>
          </a:p>
          <a:p>
            <a:pPr marL="285750" indent="-285750">
              <a:buFont typeface="Wingdings" panose="05000000000000000000" pitchFamily="2" charset="2"/>
              <a:buChar char="Ø"/>
            </a:pPr>
            <a:r>
              <a:rPr lang="en-US" dirty="0"/>
              <a:t>Clear: Removes all items from the collection</a:t>
            </a:r>
            <a:endParaRPr lang="en-IN" dirty="0"/>
          </a:p>
        </p:txBody>
      </p:sp>
    </p:spTree>
    <p:extLst>
      <p:ext uri="{BB962C8B-B14F-4D97-AF65-F5344CB8AC3E}">
        <p14:creationId xmlns:p14="http://schemas.microsoft.com/office/powerpoint/2010/main" val="39772292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D365F630-0566-4592-9143-2CB6F88389AE}"/>
              </a:ext>
            </a:extLst>
          </p:cNvPr>
          <p:cNvPicPr>
            <a:picLocks noChangeAspect="1"/>
          </p:cNvPicPr>
          <p:nvPr/>
        </p:nvPicPr>
        <p:blipFill rotWithShape="1">
          <a:blip r:embed="rId2">
            <a:extLst>
              <a:ext uri="{28A0092B-C50C-407E-A947-70E740481C1C}">
                <a14:useLocalDpi xmlns:a14="http://schemas.microsoft.com/office/drawing/2010/main" val="0"/>
              </a:ext>
            </a:extLst>
          </a:blip>
          <a:srcRect l="7063" t="16441" r="51177" b="39866"/>
          <a:stretch/>
        </p:blipFill>
        <p:spPr>
          <a:xfrm>
            <a:off x="626880" y="251460"/>
            <a:ext cx="11304000" cy="5760720"/>
          </a:xfrm>
          <a:prstGeom prst="rect">
            <a:avLst/>
          </a:prstGeom>
        </p:spPr>
      </p:pic>
    </p:spTree>
    <p:extLst>
      <p:ext uri="{BB962C8B-B14F-4D97-AF65-F5344CB8AC3E}">
        <p14:creationId xmlns:p14="http://schemas.microsoft.com/office/powerpoint/2010/main" val="19355323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F0A360-494B-39F9-E361-AAA2B2CB85E2}"/>
              </a:ext>
            </a:extLst>
          </p:cNvPr>
          <p:cNvSpPr>
            <a:spLocks noGrp="1"/>
          </p:cNvSpPr>
          <p:nvPr>
            <p:ph type="body" sz="quarter" idx="10"/>
          </p:nvPr>
        </p:nvSpPr>
        <p:spPr>
          <a:xfrm>
            <a:off x="631861" y="92468"/>
            <a:ext cx="11286162" cy="6350862"/>
          </a:xfrm>
        </p:spPr>
        <p:txBody>
          <a:bodyPr/>
          <a:lstStyle/>
          <a:p>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ReadOnlyCollection</a:t>
            </a:r>
            <a:r>
              <a:rPr lang="en-US" b="1" dirty="0">
                <a:latin typeface="Times New Roman" panose="02020603050405020304" pitchFamily="18" charset="0"/>
                <a:cs typeface="Times New Roman" panose="02020603050405020304" pitchFamily="18" charset="0"/>
              </a:rPr>
              <a:t>&lt;T&gt;:</a:t>
            </a:r>
          </a:p>
          <a:p>
            <a:endParaRPr lang="en-US" b="1"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 read-only collection is a collection that cannot be modified once it has been created. In other words, you can't add, remove, or change any elements in a read-only collection after it has been initialized.</a:t>
            </a:r>
          </a:p>
          <a:p>
            <a:pPr marL="285750" indent="-285750">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Count: Gets the number of elements in the collection.</a:t>
            </a:r>
          </a:p>
          <a:p>
            <a:pPr marL="28575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IndexOf</a:t>
            </a:r>
            <a:r>
              <a:rPr lang="en-US" dirty="0">
                <a:latin typeface="Times New Roman" panose="02020603050405020304" pitchFamily="18" charset="0"/>
                <a:cs typeface="Times New Roman" panose="02020603050405020304" pitchFamily="18" charset="0"/>
              </a:rPr>
              <a:t>: Searches for the specified object and returns the zero-based index of the first occurrence within the entire collection.</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Contains: Determines whether the collection contains a specific value.</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ReadOnlyDictionary</a:t>
            </a:r>
            <a:r>
              <a:rPr lang="en-US" b="1" dirty="0">
                <a:latin typeface="Times New Roman" panose="02020603050405020304" pitchFamily="18" charset="0"/>
                <a:cs typeface="Times New Roman" panose="02020603050405020304" pitchFamily="18" charset="0"/>
              </a:rPr>
              <a:t>&lt;</a:t>
            </a:r>
            <a:r>
              <a:rPr lang="en-US" b="1" dirty="0" err="1">
                <a:latin typeface="Times New Roman" panose="02020603050405020304" pitchFamily="18" charset="0"/>
                <a:cs typeface="Times New Roman" panose="02020603050405020304" pitchFamily="18" charset="0"/>
              </a:rPr>
              <a:t>TKey</a:t>
            </a:r>
            <a:r>
              <a:rPr lang="en-US" b="1" dirty="0">
                <a:latin typeface="Times New Roman" panose="02020603050405020304" pitchFamily="18" charset="0"/>
                <a:cs typeface="Times New Roman" panose="02020603050405020304" pitchFamily="18" charset="0"/>
              </a:rPr>
              <a:t>, TValue&gt;:</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 read-only dictionary is a collection that allows you to store key-value pairs where the keys are unique and cannot be modified once they have been added to the dictionary. Unlike a regular dictionary, a read-only dictionary cannot be modified after it has been created.</a:t>
            </a:r>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Count: Gets the number of elements in the dictionary.</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Keys: Gets an </a:t>
            </a:r>
            <a:r>
              <a:rPr lang="en-US" dirty="0" err="1">
                <a:latin typeface="Times New Roman" panose="02020603050405020304" pitchFamily="18" charset="0"/>
                <a:cs typeface="Times New Roman" panose="02020603050405020304" pitchFamily="18" charset="0"/>
              </a:rPr>
              <a:t>IReadOnlyCollection</a:t>
            </a:r>
            <a:r>
              <a:rPr lang="en-US" dirty="0">
                <a:latin typeface="Times New Roman" panose="02020603050405020304" pitchFamily="18" charset="0"/>
                <a:cs typeface="Times New Roman" panose="02020603050405020304" pitchFamily="18" charset="0"/>
              </a:rPr>
              <a:t>&lt;</a:t>
            </a:r>
            <a:r>
              <a:rPr lang="en-US" dirty="0" err="1">
                <a:latin typeface="Times New Roman" panose="02020603050405020304" pitchFamily="18" charset="0"/>
                <a:cs typeface="Times New Roman" panose="02020603050405020304" pitchFamily="18" charset="0"/>
              </a:rPr>
              <a:t>TKey</a:t>
            </a:r>
            <a:r>
              <a:rPr lang="en-US" dirty="0">
                <a:latin typeface="Times New Roman" panose="02020603050405020304" pitchFamily="18" charset="0"/>
                <a:cs typeface="Times New Roman" panose="02020603050405020304" pitchFamily="18" charset="0"/>
              </a:rPr>
              <a:t>&gt; that contains the keys in the dictionary.</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77806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E6BCC-14D9-7937-0012-361CFA8BF657}"/>
              </a:ext>
            </a:extLst>
          </p:cNvPr>
          <p:cNvSpPr>
            <a:spLocks noGrp="1"/>
          </p:cNvSpPr>
          <p:nvPr>
            <p:ph type="title"/>
          </p:nvPr>
        </p:nvSpPr>
        <p:spPr>
          <a:xfrm>
            <a:off x="616689" y="105221"/>
            <a:ext cx="8632824" cy="984885"/>
          </a:xfrm>
        </p:spPr>
        <p:txBody>
          <a:bodyPr/>
          <a:lstStyle/>
          <a:p>
            <a:r>
              <a:rPr lang="en-US" sz="3200" dirty="0"/>
              <a:t>                                  </a:t>
            </a:r>
            <a:r>
              <a:rPr lang="en-US" sz="3200" b="1" dirty="0" err="1"/>
              <a:t>KeyedCollection</a:t>
            </a:r>
            <a:r>
              <a:rPr lang="en-US" sz="3200" b="1" dirty="0"/>
              <a:t>&lt;</a:t>
            </a:r>
            <a:r>
              <a:rPr lang="en-US" sz="3200" b="1" dirty="0" err="1"/>
              <a:t>TKey</a:t>
            </a:r>
            <a:r>
              <a:rPr lang="en-US" sz="3200" b="1" dirty="0"/>
              <a:t>, </a:t>
            </a:r>
            <a:r>
              <a:rPr lang="en-US" sz="3200" b="1" dirty="0" err="1"/>
              <a:t>TItem</a:t>
            </a:r>
            <a:r>
              <a:rPr lang="en-US" sz="3200" b="1" dirty="0"/>
              <a:t>&gt;:</a:t>
            </a:r>
            <a:br>
              <a:rPr lang="en-US" sz="3200" b="1" dirty="0"/>
            </a:br>
            <a:endParaRPr lang="en-IN" sz="3200" dirty="0"/>
          </a:p>
        </p:txBody>
      </p:sp>
      <p:sp>
        <p:nvSpPr>
          <p:cNvPr id="3" name="Text Placeholder 2">
            <a:extLst>
              <a:ext uri="{FF2B5EF4-FFF2-40B4-BE49-F238E27FC236}">
                <a16:creationId xmlns:a16="http://schemas.microsoft.com/office/drawing/2014/main" id="{F1B96C94-55F6-AC0A-2D13-B5FFA23631A3}"/>
              </a:ext>
            </a:extLst>
          </p:cNvPr>
          <p:cNvSpPr>
            <a:spLocks noGrp="1"/>
          </p:cNvSpPr>
          <p:nvPr>
            <p:ph type="body" sz="quarter" idx="10"/>
          </p:nvPr>
        </p:nvSpPr>
        <p:spPr>
          <a:xfrm>
            <a:off x="457200" y="1052623"/>
            <a:ext cx="11121656" cy="5146158"/>
          </a:xfrm>
        </p:spPr>
        <p:txBody>
          <a:bodyPr/>
          <a:lstStyle/>
          <a:p>
            <a:endParaRPr lang="en-US" b="1" dirty="0"/>
          </a:p>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 </a:t>
            </a:r>
            <a:r>
              <a:rPr lang="en-US" b="0" i="0" dirty="0" err="1">
                <a:effectLst/>
                <a:latin typeface="Times New Roman" panose="02020603050405020304" pitchFamily="18" charset="0"/>
                <a:cs typeface="Times New Roman" panose="02020603050405020304" pitchFamily="18" charset="0"/>
              </a:rPr>
              <a:t>KeyedCollection</a:t>
            </a:r>
            <a:r>
              <a:rPr lang="en-US" b="0" i="0" dirty="0">
                <a:effectLst/>
                <a:latin typeface="Times New Roman" panose="02020603050405020304" pitchFamily="18" charset="0"/>
                <a:cs typeface="Times New Roman" panose="02020603050405020304" pitchFamily="18" charset="0"/>
              </a:rPr>
              <a:t> has features of both dictionaries and collections.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It stores data in an ordered structure (like a collection), but also allows item lookup by both indexes and keys.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Keyed collections are appropriate when the key is present inside the object.</a:t>
            </a:r>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Adds an item to the collection.</a:t>
            </a:r>
          </a:p>
          <a:p>
            <a:pPr marL="285750" indent="-285750">
              <a:buFont typeface="Wingdings" panose="05000000000000000000" pitchFamily="2" charset="2"/>
              <a:buChar char="Ø"/>
            </a:pPr>
            <a:r>
              <a:rPr lang="en-US" dirty="0"/>
              <a:t>Remove: Removes the first occurrence of a specific object from the collection.</a:t>
            </a:r>
          </a:p>
          <a:p>
            <a:pPr marL="285750" indent="-285750">
              <a:buFont typeface="Wingdings" panose="05000000000000000000" pitchFamily="2" charset="2"/>
              <a:buChar char="Ø"/>
            </a:pPr>
            <a:r>
              <a:rPr lang="en-US" dirty="0"/>
              <a:t>Clear: Removes all items from the collection.</a:t>
            </a:r>
          </a:p>
          <a:p>
            <a:pPr marL="285750" indent="-285750">
              <a:buFont typeface="Wingdings" panose="05000000000000000000" pitchFamily="2" charset="2"/>
              <a:buChar char="Ø"/>
            </a:pPr>
            <a:r>
              <a:rPr lang="en-US" dirty="0"/>
              <a:t>Contains: Determines whether the collection contains a specific value.</a:t>
            </a:r>
            <a:endParaRPr lang="en-IN" dirty="0"/>
          </a:p>
        </p:txBody>
      </p:sp>
    </p:spTree>
    <p:extLst>
      <p:ext uri="{BB962C8B-B14F-4D97-AF65-F5344CB8AC3E}">
        <p14:creationId xmlns:p14="http://schemas.microsoft.com/office/powerpoint/2010/main" val="626245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E3B9-6180-9D37-2FFA-F40801EB9FF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55BBFED-5B25-FDC2-45CA-14B90BB4B6DC}"/>
              </a:ext>
            </a:extLst>
          </p:cNvPr>
          <p:cNvSpPr>
            <a:spLocks noGrp="1"/>
          </p:cNvSpPr>
          <p:nvPr>
            <p:ph type="body" sz="quarter" idx="10"/>
          </p:nvPr>
        </p:nvSpPr>
        <p:spPr/>
        <p:txBody>
          <a:bodyPr/>
          <a:lstStyle/>
          <a:p>
            <a:endParaRPr lang="en-IN"/>
          </a:p>
        </p:txBody>
      </p:sp>
      <p:sp>
        <p:nvSpPr>
          <p:cNvPr id="4" name="Text Placeholder 3">
            <a:extLst>
              <a:ext uri="{FF2B5EF4-FFF2-40B4-BE49-F238E27FC236}">
                <a16:creationId xmlns:a16="http://schemas.microsoft.com/office/drawing/2014/main" id="{BE55FFD4-D692-2997-F5AA-3604C474BB7C}"/>
              </a:ext>
            </a:extLst>
          </p:cNvPr>
          <p:cNvSpPr>
            <a:spLocks noGrp="1"/>
          </p:cNvSpPr>
          <p:nvPr>
            <p:ph type="body" sz="quarter" idx="11"/>
          </p:nvPr>
        </p:nvSpPr>
        <p:spPr/>
        <p:txBody>
          <a:bodyPr/>
          <a:lstStyle/>
          <a:p>
            <a:endParaRPr lang="en-IN"/>
          </a:p>
        </p:txBody>
      </p:sp>
      <p:sp>
        <p:nvSpPr>
          <p:cNvPr id="5" name="Text Placeholder 4">
            <a:extLst>
              <a:ext uri="{FF2B5EF4-FFF2-40B4-BE49-F238E27FC236}">
                <a16:creationId xmlns:a16="http://schemas.microsoft.com/office/drawing/2014/main" id="{FB59F794-7159-1342-A497-387EC8011009}"/>
              </a:ext>
            </a:extLst>
          </p:cNvPr>
          <p:cNvSpPr>
            <a:spLocks noGrp="1"/>
          </p:cNvSpPr>
          <p:nvPr>
            <p:ph type="body" sz="quarter" idx="12"/>
          </p:nvPr>
        </p:nvSpPr>
        <p:spPr/>
        <p:txBody>
          <a:bodyPr/>
          <a:lstStyle/>
          <a:p>
            <a:endParaRPr lang="en-IN" dirty="0"/>
          </a:p>
        </p:txBody>
      </p:sp>
      <p:sp>
        <p:nvSpPr>
          <p:cNvPr id="9" name="Text Placeholder 8">
            <a:extLst>
              <a:ext uri="{FF2B5EF4-FFF2-40B4-BE49-F238E27FC236}">
                <a16:creationId xmlns:a16="http://schemas.microsoft.com/office/drawing/2014/main" id="{10B74398-6147-6F30-962D-FCB544597B28}"/>
              </a:ext>
            </a:extLst>
          </p:cNvPr>
          <p:cNvSpPr>
            <a:spLocks noGrp="1"/>
          </p:cNvSpPr>
          <p:nvPr>
            <p:ph type="body" sz="quarter" idx="16"/>
          </p:nvPr>
        </p:nvSpPr>
        <p:spPr/>
        <p:txBody>
          <a:bodyPr/>
          <a:lstStyle/>
          <a:p>
            <a:r>
              <a:rPr lang="en-US" dirty="0"/>
              <a:t>Compiler VS Interpreter	</a:t>
            </a:r>
            <a:endParaRPr lang="en-IN" dirty="0"/>
          </a:p>
        </p:txBody>
      </p:sp>
      <p:sp>
        <p:nvSpPr>
          <p:cNvPr id="10" name="Text Placeholder 9">
            <a:extLst>
              <a:ext uri="{FF2B5EF4-FFF2-40B4-BE49-F238E27FC236}">
                <a16:creationId xmlns:a16="http://schemas.microsoft.com/office/drawing/2014/main" id="{A995CA62-2C3C-F87B-14AD-8E3BAC579858}"/>
              </a:ext>
            </a:extLst>
          </p:cNvPr>
          <p:cNvSpPr>
            <a:spLocks noGrp="1"/>
          </p:cNvSpPr>
          <p:nvPr>
            <p:ph type="body" sz="quarter" idx="17"/>
          </p:nvPr>
        </p:nvSpPr>
        <p:spPr/>
        <p:txBody>
          <a:bodyPr/>
          <a:lstStyle/>
          <a:p>
            <a:r>
              <a:rPr lang="en-US" dirty="0"/>
              <a:t>.NET Framework Components</a:t>
            </a:r>
            <a:endParaRPr lang="en-IN" dirty="0"/>
          </a:p>
        </p:txBody>
      </p:sp>
      <p:sp>
        <p:nvSpPr>
          <p:cNvPr id="11" name="Text Placeholder 10">
            <a:extLst>
              <a:ext uri="{FF2B5EF4-FFF2-40B4-BE49-F238E27FC236}">
                <a16:creationId xmlns:a16="http://schemas.microsoft.com/office/drawing/2014/main" id="{16AB3201-206C-9B7B-B31E-548D2CB6A31C}"/>
              </a:ext>
            </a:extLst>
          </p:cNvPr>
          <p:cNvSpPr>
            <a:spLocks noGrp="1"/>
          </p:cNvSpPr>
          <p:nvPr>
            <p:ph type="body" sz="quarter" idx="18"/>
          </p:nvPr>
        </p:nvSpPr>
        <p:spPr/>
        <p:txBody>
          <a:bodyPr/>
          <a:lstStyle/>
          <a:p>
            <a:r>
              <a:rPr lang="en-US" dirty="0"/>
              <a:t>Singleton over static</a:t>
            </a:r>
            <a:endParaRPr lang="en-IN" dirty="0"/>
          </a:p>
        </p:txBody>
      </p:sp>
    </p:spTree>
    <p:extLst>
      <p:ext uri="{BB962C8B-B14F-4D97-AF65-F5344CB8AC3E}">
        <p14:creationId xmlns:p14="http://schemas.microsoft.com/office/powerpoint/2010/main" val="1797867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52AAE6-E6B8-7F74-3AED-B163DCBEC334}"/>
              </a:ext>
            </a:extLst>
          </p:cNvPr>
          <p:cNvSpPr>
            <a:spLocks noGrp="1"/>
          </p:cNvSpPr>
          <p:nvPr>
            <p:ph type="body" sz="quarter" idx="10"/>
          </p:nvPr>
        </p:nvSpPr>
        <p:spPr>
          <a:xfrm>
            <a:off x="457200" y="523982"/>
            <a:ext cx="10957389" cy="4962418"/>
          </a:xfrm>
        </p:spPr>
        <p:txBody>
          <a:bodyPr/>
          <a:lstStyle/>
          <a:p>
            <a:endParaRPr lang="en-IN" dirty="0"/>
          </a:p>
        </p:txBody>
      </p:sp>
      <p:pic>
        <p:nvPicPr>
          <p:cNvPr id="5" name="Picture 4" descr="A screenshot of a computer&#10;&#10;Description automatically generated">
            <a:extLst>
              <a:ext uri="{FF2B5EF4-FFF2-40B4-BE49-F238E27FC236}">
                <a16:creationId xmlns:a16="http://schemas.microsoft.com/office/drawing/2014/main" id="{4E8A0FBC-FBE4-6F81-65A9-A9A8AFB7B588}"/>
              </a:ext>
            </a:extLst>
          </p:cNvPr>
          <p:cNvPicPr>
            <a:picLocks noChangeAspect="1"/>
          </p:cNvPicPr>
          <p:nvPr/>
        </p:nvPicPr>
        <p:blipFill rotWithShape="1">
          <a:blip r:embed="rId2">
            <a:extLst>
              <a:ext uri="{28A0092B-C50C-407E-A947-70E740481C1C}">
                <a14:useLocalDpi xmlns:a14="http://schemas.microsoft.com/office/drawing/2010/main" val="0"/>
              </a:ext>
            </a:extLst>
          </a:blip>
          <a:srcRect l="7062" t="16477" r="39975" b="40625"/>
          <a:stretch/>
        </p:blipFill>
        <p:spPr>
          <a:xfrm>
            <a:off x="529119" y="606175"/>
            <a:ext cx="10322015" cy="4798031"/>
          </a:xfrm>
          <a:prstGeom prst="rect">
            <a:avLst/>
          </a:prstGeom>
        </p:spPr>
      </p:pic>
    </p:spTree>
    <p:extLst>
      <p:ext uri="{BB962C8B-B14F-4D97-AF65-F5344CB8AC3E}">
        <p14:creationId xmlns:p14="http://schemas.microsoft.com/office/powerpoint/2010/main" val="243983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CCE69326-5F33-D678-D849-F2DB6FAB9B09}"/>
              </a:ext>
            </a:extLst>
          </p:cNvPr>
          <p:cNvPicPr>
            <a:picLocks noChangeAspect="1"/>
          </p:cNvPicPr>
          <p:nvPr/>
        </p:nvPicPr>
        <p:blipFill rotWithShape="1">
          <a:blip r:embed="rId2">
            <a:extLst>
              <a:ext uri="{28A0092B-C50C-407E-A947-70E740481C1C}">
                <a14:useLocalDpi xmlns:a14="http://schemas.microsoft.com/office/drawing/2010/main" val="0"/>
              </a:ext>
            </a:extLst>
          </a:blip>
          <a:srcRect l="7439" t="15672" r="30013" b="38371"/>
          <a:stretch/>
        </p:blipFill>
        <p:spPr>
          <a:xfrm>
            <a:off x="339047" y="215757"/>
            <a:ext cx="11599523" cy="5887092"/>
          </a:xfrm>
          <a:prstGeom prst="rect">
            <a:avLst/>
          </a:prstGeom>
        </p:spPr>
      </p:pic>
    </p:spTree>
    <p:extLst>
      <p:ext uri="{BB962C8B-B14F-4D97-AF65-F5344CB8AC3E}">
        <p14:creationId xmlns:p14="http://schemas.microsoft.com/office/powerpoint/2010/main" val="13010418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81821D22-6AA4-E710-BC3A-9FF15CB80004}"/>
              </a:ext>
            </a:extLst>
          </p:cNvPr>
          <p:cNvPicPr>
            <a:picLocks noChangeAspect="1"/>
          </p:cNvPicPr>
          <p:nvPr/>
        </p:nvPicPr>
        <p:blipFill rotWithShape="1">
          <a:blip r:embed="rId2">
            <a:extLst>
              <a:ext uri="{28A0092B-C50C-407E-A947-70E740481C1C}">
                <a14:useLocalDpi xmlns:a14="http://schemas.microsoft.com/office/drawing/2010/main" val="0"/>
              </a:ext>
            </a:extLst>
          </a:blip>
          <a:srcRect l="7125" t="15223" r="67656" b="40970"/>
          <a:stretch/>
        </p:blipFill>
        <p:spPr>
          <a:xfrm>
            <a:off x="0" y="300789"/>
            <a:ext cx="6096000" cy="6557211"/>
          </a:xfrm>
          <a:prstGeom prst="rect">
            <a:avLst/>
          </a:prstGeom>
        </p:spPr>
      </p:pic>
      <p:pic>
        <p:nvPicPr>
          <p:cNvPr id="7" name="Picture 6" descr="Graphical user interface, application, Word&#10;&#10;Description automatically generated">
            <a:extLst>
              <a:ext uri="{FF2B5EF4-FFF2-40B4-BE49-F238E27FC236}">
                <a16:creationId xmlns:a16="http://schemas.microsoft.com/office/drawing/2014/main" id="{C559495F-FEAC-5EFE-C5B4-0230A6AE9B2F}"/>
              </a:ext>
            </a:extLst>
          </p:cNvPr>
          <p:cNvPicPr>
            <a:picLocks noChangeAspect="1"/>
          </p:cNvPicPr>
          <p:nvPr/>
        </p:nvPicPr>
        <p:blipFill rotWithShape="1">
          <a:blip r:embed="rId3">
            <a:extLst>
              <a:ext uri="{28A0092B-C50C-407E-A947-70E740481C1C}">
                <a14:useLocalDpi xmlns:a14="http://schemas.microsoft.com/office/drawing/2010/main" val="0"/>
              </a:ext>
            </a:extLst>
          </a:blip>
          <a:srcRect l="7586" t="16013" r="61726" b="41503"/>
          <a:stretch/>
        </p:blipFill>
        <p:spPr>
          <a:xfrm>
            <a:off x="6276474" y="300789"/>
            <a:ext cx="5598695" cy="6448926"/>
          </a:xfrm>
          <a:prstGeom prst="rect">
            <a:avLst/>
          </a:prstGeom>
        </p:spPr>
      </p:pic>
      <p:pic>
        <p:nvPicPr>
          <p:cNvPr id="9" name="Picture 8">
            <a:extLst>
              <a:ext uri="{FF2B5EF4-FFF2-40B4-BE49-F238E27FC236}">
                <a16:creationId xmlns:a16="http://schemas.microsoft.com/office/drawing/2014/main" id="{970E70EE-99F1-8BBB-AED1-077D3A6677FC}"/>
              </a:ext>
            </a:extLst>
          </p:cNvPr>
          <p:cNvPicPr>
            <a:picLocks noChangeAspect="1"/>
          </p:cNvPicPr>
          <p:nvPr/>
        </p:nvPicPr>
        <p:blipFill rotWithShape="1">
          <a:blip r:embed="rId4">
            <a:extLst>
              <a:ext uri="{28A0092B-C50C-407E-A947-70E740481C1C}">
                <a14:useLocalDpi xmlns:a14="http://schemas.microsoft.com/office/drawing/2010/main" val="0"/>
              </a:ext>
            </a:extLst>
          </a:blip>
          <a:srcRect r="80954" b="82152"/>
          <a:stretch/>
        </p:blipFill>
        <p:spPr>
          <a:xfrm>
            <a:off x="3344773" y="3579394"/>
            <a:ext cx="3678361" cy="1296000"/>
          </a:xfrm>
          <a:prstGeom prst="rect">
            <a:avLst/>
          </a:prstGeom>
        </p:spPr>
      </p:pic>
    </p:spTree>
    <p:extLst>
      <p:ext uri="{BB962C8B-B14F-4D97-AF65-F5344CB8AC3E}">
        <p14:creationId xmlns:p14="http://schemas.microsoft.com/office/powerpoint/2010/main" val="9950257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594E-974B-CAF3-1365-BE52D177BF9C}"/>
              </a:ext>
            </a:extLst>
          </p:cNvPr>
          <p:cNvSpPr>
            <a:spLocks noGrp="1"/>
          </p:cNvSpPr>
          <p:nvPr>
            <p:ph type="title"/>
          </p:nvPr>
        </p:nvSpPr>
        <p:spPr>
          <a:xfrm>
            <a:off x="2203808" y="114188"/>
            <a:ext cx="7450138" cy="923330"/>
          </a:xfrm>
        </p:spPr>
        <p:txBody>
          <a:bodyPr/>
          <a:lstStyle/>
          <a:p>
            <a:r>
              <a:rPr lang="en-US" dirty="0"/>
              <a:t>Specialized Collections</a:t>
            </a:r>
            <a:endParaRPr lang="en-IN" dirty="0"/>
          </a:p>
        </p:txBody>
      </p:sp>
      <p:sp>
        <p:nvSpPr>
          <p:cNvPr id="3" name="Text Placeholder 2">
            <a:extLst>
              <a:ext uri="{FF2B5EF4-FFF2-40B4-BE49-F238E27FC236}">
                <a16:creationId xmlns:a16="http://schemas.microsoft.com/office/drawing/2014/main" id="{DFDBDB3C-6ADE-D4C3-AAA8-8FAA5C44773C}"/>
              </a:ext>
            </a:extLst>
          </p:cNvPr>
          <p:cNvSpPr>
            <a:spLocks noGrp="1"/>
          </p:cNvSpPr>
          <p:nvPr>
            <p:ph type="body" sz="quarter" idx="10"/>
          </p:nvPr>
        </p:nvSpPr>
        <p:spPr>
          <a:xfrm>
            <a:off x="457200" y="1130157"/>
            <a:ext cx="10834099" cy="5085708"/>
          </a:xfrm>
        </p:spPr>
        <p:txBody>
          <a:bodyPr/>
          <a:lstStyle/>
          <a:p>
            <a:pPr marL="285750" indent="-285750">
              <a:buFont typeface="Wingdings" panose="05000000000000000000" pitchFamily="2" charset="2"/>
              <a:buChar char="Ø"/>
            </a:pPr>
            <a:r>
              <a:rPr lang="en-US" b="0" i="0" dirty="0">
                <a:solidFill>
                  <a:srgbClr val="161616"/>
                </a:solidFill>
                <a:effectLst/>
                <a:latin typeface="Segoe UI" panose="020B0502040204020203" pitchFamily="34" charset="0"/>
              </a:rPr>
              <a:t>Contains specialized and strongly-typed collections; for example, a linked list dictionary, a bit vector, and collections that contain only strings.</a:t>
            </a:r>
          </a:p>
          <a:p>
            <a:pPr marL="285750" indent="-285750">
              <a:buFont typeface="Wingdings" panose="05000000000000000000" pitchFamily="2" charset="2"/>
              <a:buChar char="Ø"/>
            </a:pPr>
            <a:r>
              <a:rPr lang="en-US" dirty="0"/>
              <a:t> </a:t>
            </a:r>
            <a:r>
              <a:rPr lang="en-US" dirty="0" err="1"/>
              <a:t>System.Collections.Specialized</a:t>
            </a:r>
            <a:r>
              <a:rPr lang="en-US" dirty="0"/>
              <a:t> namespace is part of the .NET framework and contains a set of specialized collections that are designed to store and manage data in specific ways. These collections provide specialized functionality that is not available in the standard collections in the </a:t>
            </a:r>
            <a:r>
              <a:rPr lang="en-US" dirty="0" err="1"/>
              <a:t>System.Collections</a:t>
            </a:r>
            <a:r>
              <a:rPr lang="en-US" dirty="0"/>
              <a:t> namespace.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Some of the specialized collections included in the </a:t>
            </a:r>
            <a:r>
              <a:rPr lang="en-US" dirty="0" err="1"/>
              <a:t>System.Collections.Specialized</a:t>
            </a:r>
            <a:r>
              <a:rPr lang="en-US" dirty="0"/>
              <a:t> namespace are: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StringCollection</a:t>
            </a:r>
            <a:r>
              <a:rPr lang="en-US" dirty="0"/>
              <a:t>: A collection of strings.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StringDictionary</a:t>
            </a:r>
            <a:r>
              <a:rPr lang="en-US" dirty="0"/>
              <a:t>: A dictionary of strings where the keys and values are strings.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NameValueCollection</a:t>
            </a:r>
            <a:r>
              <a:rPr lang="en-US" dirty="0"/>
              <a:t>: A collection of key-value pairs where each key is associated with one or more values.</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801045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143195-19A4-5C50-179A-028F051368E4}"/>
              </a:ext>
            </a:extLst>
          </p:cNvPr>
          <p:cNvSpPr>
            <a:spLocks noGrp="1"/>
          </p:cNvSpPr>
          <p:nvPr>
            <p:ph type="body" sz="quarter" idx="10"/>
          </p:nvPr>
        </p:nvSpPr>
        <p:spPr>
          <a:xfrm>
            <a:off x="457200" y="400693"/>
            <a:ext cx="11265613" cy="5876818"/>
          </a:xfrm>
        </p:spPr>
        <p:txBody>
          <a:bodyPr/>
          <a:lstStyle/>
          <a:p>
            <a:pPr marL="285750" indent="-285750">
              <a:buFont typeface="Wingdings" panose="05000000000000000000" pitchFamily="2" charset="2"/>
              <a:buChar char="Ø"/>
            </a:pPr>
            <a:r>
              <a:rPr lang="en-US" dirty="0" err="1"/>
              <a:t>HybridDictionary</a:t>
            </a:r>
            <a:r>
              <a:rPr lang="en-US" dirty="0"/>
              <a:t>: A dictionary that uses both a hash table and a list to store its elements, providing fast access times for small collections and memory efficiency for large collections.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ListDictionary</a:t>
            </a:r>
            <a:r>
              <a:rPr lang="en-US" dirty="0"/>
              <a:t>: A dictionary that uses a linked list to store its elements, providing efficient access times for small collections.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OrderedDictionary</a:t>
            </a:r>
            <a:r>
              <a:rPr lang="en-US" dirty="0"/>
              <a:t>: A dictionary that maintains the order in which elements were added, allowing elements to be accessed in the order they were added.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These collections provide a convenient way to store and manage data in C#</a:t>
            </a:r>
            <a:endParaRPr lang="en-IN" dirty="0"/>
          </a:p>
        </p:txBody>
      </p:sp>
      <p:graphicFrame>
        <p:nvGraphicFramePr>
          <p:cNvPr id="4" name="Table 3">
            <a:extLst>
              <a:ext uri="{FF2B5EF4-FFF2-40B4-BE49-F238E27FC236}">
                <a16:creationId xmlns:a16="http://schemas.microsoft.com/office/drawing/2014/main" id="{F749C77C-87F8-BA2E-E7D3-72174EA8CAB2}"/>
              </a:ext>
            </a:extLst>
          </p:cNvPr>
          <p:cNvGraphicFramePr>
            <a:graphicFrameLocks noGrp="1"/>
          </p:cNvGraphicFramePr>
          <p:nvPr>
            <p:extLst>
              <p:ext uri="{D42A27DB-BD31-4B8C-83A1-F6EECF244321}">
                <p14:modId xmlns:p14="http://schemas.microsoft.com/office/powerpoint/2010/main" val="288366473"/>
              </p:ext>
            </p:extLst>
          </p:nvPr>
        </p:nvGraphicFramePr>
        <p:xfrm>
          <a:off x="4150982" y="3082290"/>
          <a:ext cx="3880510" cy="365760"/>
        </p:xfrm>
        <a:graphic>
          <a:graphicData uri="http://schemas.openxmlformats.org/drawingml/2006/table">
            <a:tbl>
              <a:tblPr/>
              <a:tblGrid>
                <a:gridCol w="1279131">
                  <a:extLst>
                    <a:ext uri="{9D8B030D-6E8A-4147-A177-3AD203B41FA5}">
                      <a16:colId xmlns:a16="http://schemas.microsoft.com/office/drawing/2014/main" val="3711413522"/>
                    </a:ext>
                  </a:extLst>
                </a:gridCol>
                <a:gridCol w="2601379">
                  <a:extLst>
                    <a:ext uri="{9D8B030D-6E8A-4147-A177-3AD203B41FA5}">
                      <a16:colId xmlns:a16="http://schemas.microsoft.com/office/drawing/2014/main" val="571722189"/>
                    </a:ext>
                  </a:extLst>
                </a:gridCol>
              </a:tblGrid>
              <a:tr h="0">
                <a:tc>
                  <a:txBody>
                    <a:bodyPr/>
                    <a:lstStyle/>
                    <a:p>
                      <a:pPr algn="l" fontAlgn="t"/>
                      <a:endParaRPr lang="en-IN" dirty="0">
                        <a:effectLst/>
                      </a:endParaRPr>
                    </a:p>
                  </a:txBody>
                  <a:tcPr>
                    <a:lnL>
                      <a:noFill/>
                    </a:lnL>
                    <a:lnR>
                      <a:noFill/>
                    </a:lnR>
                    <a:lnT>
                      <a:noFill/>
                    </a:lnT>
                    <a:lnB>
                      <a:noFill/>
                    </a:lnB>
                    <a:solidFill>
                      <a:srgbClr val="FFFFFF"/>
                    </a:solidFill>
                  </a:tcPr>
                </a:tc>
                <a:tc>
                  <a:txBody>
                    <a:bodyPr/>
                    <a:lstStyle/>
                    <a:p>
                      <a:pPr algn="l" fontAlgn="t"/>
                      <a:endParaRPr lang="en-US"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2650239700"/>
                  </a:ext>
                </a:extLst>
              </a:tr>
            </a:tbl>
          </a:graphicData>
        </a:graphic>
      </p:graphicFrame>
    </p:spTree>
    <p:extLst>
      <p:ext uri="{BB962C8B-B14F-4D97-AF65-F5344CB8AC3E}">
        <p14:creationId xmlns:p14="http://schemas.microsoft.com/office/powerpoint/2010/main" val="37523692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A281-6DC7-8DF3-CA6E-5ED678EEC835}"/>
              </a:ext>
            </a:extLst>
          </p:cNvPr>
          <p:cNvSpPr>
            <a:spLocks noGrp="1"/>
          </p:cNvSpPr>
          <p:nvPr>
            <p:ph type="title"/>
          </p:nvPr>
        </p:nvSpPr>
        <p:spPr>
          <a:xfrm>
            <a:off x="3857947" y="293217"/>
            <a:ext cx="7450138" cy="553998"/>
          </a:xfrm>
        </p:spPr>
        <p:txBody>
          <a:bodyPr/>
          <a:lstStyle/>
          <a:p>
            <a:r>
              <a:rPr lang="en-US" sz="3600" dirty="0" err="1"/>
              <a:t>StringCollection</a:t>
            </a:r>
            <a:endParaRPr lang="en-IN" sz="3600" dirty="0"/>
          </a:p>
        </p:txBody>
      </p:sp>
      <p:sp>
        <p:nvSpPr>
          <p:cNvPr id="3" name="Text Placeholder 2">
            <a:extLst>
              <a:ext uri="{FF2B5EF4-FFF2-40B4-BE49-F238E27FC236}">
                <a16:creationId xmlns:a16="http://schemas.microsoft.com/office/drawing/2014/main" id="{EB3B34B5-9378-BA53-5ED1-A5B9014F7D7F}"/>
              </a:ext>
            </a:extLst>
          </p:cNvPr>
          <p:cNvSpPr>
            <a:spLocks noGrp="1"/>
          </p:cNvSpPr>
          <p:nvPr>
            <p:ph type="body" sz="quarter" idx="10"/>
          </p:nvPr>
        </p:nvSpPr>
        <p:spPr>
          <a:xfrm>
            <a:off x="457200" y="1068512"/>
            <a:ext cx="11019034" cy="5219272"/>
          </a:xfrm>
        </p:spPr>
        <p:txBody>
          <a:bodyPr/>
          <a:lstStyle/>
          <a:p>
            <a:pPr marL="285750" indent="-285750">
              <a:buFont typeface="Wingdings" panose="05000000000000000000" pitchFamily="2" charset="2"/>
              <a:buChar char="Ø"/>
            </a:pPr>
            <a:r>
              <a:rPr lang="en-US" dirty="0"/>
              <a:t>The </a:t>
            </a:r>
            <a:r>
              <a:rPr lang="en-US" dirty="0" err="1"/>
              <a:t>StringCollection</a:t>
            </a:r>
            <a:r>
              <a:rPr lang="en-US" dirty="0"/>
              <a:t> class in C# provides a collection of strings. It is part of the </a:t>
            </a:r>
            <a:r>
              <a:rPr lang="en-US" dirty="0" err="1"/>
              <a:t>System.Collections.Specialized</a:t>
            </a:r>
            <a:r>
              <a:rPr lang="en-US" dirty="0"/>
              <a:t> namespace in the .NET framework.</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Here are some of the most commonly used methods of the </a:t>
            </a:r>
            <a:r>
              <a:rPr lang="en-US" dirty="0" err="1"/>
              <a:t>StringCollection</a:t>
            </a:r>
            <a:r>
              <a:rPr lang="en-US" dirty="0"/>
              <a:t> class: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Adds a string to the end of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Insert: Inserts a string at the specified index in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Remove: Removes a string from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Count: Gets the number of strings in the collection.</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849398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BA577B-5BA5-CBC3-DA81-AF2894CD7141}"/>
              </a:ext>
            </a:extLst>
          </p:cNvPr>
          <p:cNvSpPr>
            <a:spLocks noGrp="1"/>
          </p:cNvSpPr>
          <p:nvPr>
            <p:ph type="body" sz="quarter" idx="10"/>
          </p:nvPr>
        </p:nvSpPr>
        <p:spPr>
          <a:xfrm>
            <a:off x="457200" y="164387"/>
            <a:ext cx="11121775" cy="6133671"/>
          </a:xfrm>
        </p:spPr>
        <p:txBody>
          <a:bodyPr/>
          <a:lstStyle/>
          <a:p>
            <a:pPr marL="285750" indent="-285750">
              <a:buFont typeface="Wingdings" panose="05000000000000000000" pitchFamily="2" charset="2"/>
              <a:buChar char="Ø"/>
            </a:pPr>
            <a:r>
              <a:rPr lang="en-US" dirty="0" err="1"/>
              <a:t>RemoveAt</a:t>
            </a:r>
            <a:r>
              <a:rPr lang="en-US" dirty="0"/>
              <a:t>: Removes a string at the specified index in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Contains: Determines whether the collection contains a specified string.</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IndexOf</a:t>
            </a:r>
            <a:r>
              <a:rPr lang="en-US" dirty="0"/>
              <a:t>: Gets the index of the specified string in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Clear: Removes all strings from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CopyTo</a:t>
            </a:r>
            <a:r>
              <a:rPr lang="en-US" dirty="0"/>
              <a:t>: Copies the strings in the collection to an array.</a:t>
            </a: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US" dirty="0"/>
              <a:t>These methods provide a convenient way to manage strings in a collection and perform common operations, such as adding, removing, and searching for strings.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a:t>
            </a:r>
            <a:r>
              <a:rPr lang="en-US" dirty="0" err="1"/>
              <a:t>StringCollection</a:t>
            </a:r>
            <a:r>
              <a:rPr lang="en-US" dirty="0"/>
              <a:t> class is particularly useful when you need to store a collection of strings and perform operations on them efficiently.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0700866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A2BB0-8B65-8D27-E09F-FAC3C0348108}"/>
              </a:ext>
            </a:extLst>
          </p:cNvPr>
          <p:cNvPicPr>
            <a:picLocks noChangeAspect="1"/>
          </p:cNvPicPr>
          <p:nvPr/>
        </p:nvPicPr>
        <p:blipFill rotWithShape="1">
          <a:blip r:embed="rId2">
            <a:extLst>
              <a:ext uri="{28A0092B-C50C-407E-A947-70E740481C1C}">
                <a14:useLocalDpi xmlns:a14="http://schemas.microsoft.com/office/drawing/2010/main" val="0"/>
              </a:ext>
            </a:extLst>
          </a:blip>
          <a:srcRect l="7272" t="15839" r="34888" b="38768"/>
          <a:stretch/>
        </p:blipFill>
        <p:spPr>
          <a:xfrm>
            <a:off x="207818" y="124691"/>
            <a:ext cx="11610109" cy="5999017"/>
          </a:xfrm>
          <a:prstGeom prst="rect">
            <a:avLst/>
          </a:prstGeom>
        </p:spPr>
      </p:pic>
    </p:spTree>
    <p:extLst>
      <p:ext uri="{BB962C8B-B14F-4D97-AF65-F5344CB8AC3E}">
        <p14:creationId xmlns:p14="http://schemas.microsoft.com/office/powerpoint/2010/main" val="15308324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33F4-A037-E89A-45F7-60B160B0FDAD}"/>
              </a:ext>
            </a:extLst>
          </p:cNvPr>
          <p:cNvSpPr>
            <a:spLocks noGrp="1"/>
          </p:cNvSpPr>
          <p:nvPr>
            <p:ph type="title"/>
          </p:nvPr>
        </p:nvSpPr>
        <p:spPr>
          <a:xfrm>
            <a:off x="3744931" y="41097"/>
            <a:ext cx="7450138" cy="553998"/>
          </a:xfrm>
        </p:spPr>
        <p:txBody>
          <a:bodyPr/>
          <a:lstStyle/>
          <a:p>
            <a:r>
              <a:rPr lang="en-US" sz="3600" dirty="0" err="1"/>
              <a:t>StringDictionary</a:t>
            </a:r>
            <a:endParaRPr lang="en-IN" sz="3600" dirty="0"/>
          </a:p>
        </p:txBody>
      </p:sp>
      <p:sp>
        <p:nvSpPr>
          <p:cNvPr id="3" name="Text Placeholder 2">
            <a:extLst>
              <a:ext uri="{FF2B5EF4-FFF2-40B4-BE49-F238E27FC236}">
                <a16:creationId xmlns:a16="http://schemas.microsoft.com/office/drawing/2014/main" id="{23CCCA80-6A1C-3205-160B-751E85A2FD81}"/>
              </a:ext>
            </a:extLst>
          </p:cNvPr>
          <p:cNvSpPr>
            <a:spLocks noGrp="1"/>
          </p:cNvSpPr>
          <p:nvPr>
            <p:ph type="body" sz="quarter" idx="10"/>
          </p:nvPr>
        </p:nvSpPr>
        <p:spPr>
          <a:xfrm>
            <a:off x="457200" y="667820"/>
            <a:ext cx="11306710" cy="5702158"/>
          </a:xfrm>
        </p:spPr>
        <p:txBody>
          <a:bodyPr/>
          <a:lstStyle/>
          <a:p>
            <a:pPr marL="285750" indent="-285750">
              <a:lnSpc>
                <a:spcPct val="150000"/>
              </a:lnSpc>
              <a:buFont typeface="Wingdings" panose="05000000000000000000" pitchFamily="2" charset="2"/>
              <a:buChar char="Ø"/>
            </a:pPr>
            <a:r>
              <a:rPr lang="en-US" dirty="0"/>
              <a:t>The </a:t>
            </a:r>
            <a:r>
              <a:rPr lang="en-US" dirty="0" err="1"/>
              <a:t>StringDictionary</a:t>
            </a:r>
            <a:r>
              <a:rPr lang="en-US" dirty="0"/>
              <a:t> class in C# provides a dictionary of strings where the keys and values are strings. It is part of the </a:t>
            </a:r>
            <a:r>
              <a:rPr lang="en-US" dirty="0" err="1"/>
              <a:t>System.Collections.Specialized</a:t>
            </a:r>
            <a:r>
              <a:rPr lang="en-US" dirty="0"/>
              <a:t> namespace in the .NET framework.</a:t>
            </a:r>
          </a:p>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a:t>Here are some of the most commonly used methods of the </a:t>
            </a:r>
            <a:r>
              <a:rPr lang="en-US" dirty="0" err="1"/>
              <a:t>StringDictionary</a:t>
            </a:r>
            <a:r>
              <a:rPr lang="en-US" dirty="0"/>
              <a:t> class:</a:t>
            </a:r>
          </a:p>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a:t>Add: Adds a key-value pair to the dictionary.</a:t>
            </a:r>
          </a:p>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a:t>Remove: Removes a key-value pair from the dictionary.</a:t>
            </a:r>
          </a:p>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err="1"/>
              <a:t>ContainsKey</a:t>
            </a:r>
            <a:r>
              <a:rPr lang="en-US" dirty="0"/>
              <a:t>: Determines whether the dictionary contains a specified key.</a:t>
            </a:r>
          </a:p>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err="1"/>
              <a:t>ContainsValue</a:t>
            </a:r>
            <a:r>
              <a:rPr lang="en-US" dirty="0"/>
              <a:t>: Determines whether the dictionary contains a specified value.</a:t>
            </a:r>
          </a:p>
          <a:p>
            <a:pPr marL="285750" indent="-285750">
              <a:lnSpc>
                <a:spcPct val="15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23535584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329EC5-DF83-738B-CBA0-A80E05770BDD}"/>
              </a:ext>
            </a:extLst>
          </p:cNvPr>
          <p:cNvSpPr>
            <a:spLocks noGrp="1"/>
          </p:cNvSpPr>
          <p:nvPr>
            <p:ph type="body" sz="quarter" idx="10"/>
          </p:nvPr>
        </p:nvSpPr>
        <p:spPr>
          <a:xfrm>
            <a:off x="457200" y="236305"/>
            <a:ext cx="11296436" cy="6113123"/>
          </a:xfrm>
        </p:spPr>
        <p:txBody>
          <a:bodyPr/>
          <a:lstStyle/>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a:t>Clear: Removes all key-value pairs from the dictionary.</a:t>
            </a:r>
          </a:p>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a:t>Keys: Gets a collection of all keys in the dictionary.</a:t>
            </a:r>
          </a:p>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a:t>Values: Gets a collection of all values in the dictionary.</a:t>
            </a:r>
          </a:p>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a:t>Count: Gets the number of key-value pairs in the dictionary.</a:t>
            </a:r>
          </a:p>
          <a:p>
            <a:pPr>
              <a:lnSpc>
                <a:spcPct val="150000"/>
              </a:lnSpc>
            </a:pPr>
            <a:endParaRPr lang="en-US" dirty="0"/>
          </a:p>
          <a:p>
            <a:pPr marL="285750" indent="-285750">
              <a:lnSpc>
                <a:spcPct val="150000"/>
              </a:lnSpc>
              <a:buFont typeface="Wingdings" panose="05000000000000000000" pitchFamily="2" charset="2"/>
              <a:buChar char="Ø"/>
            </a:pPr>
            <a:r>
              <a:rPr lang="en-US" dirty="0"/>
              <a:t>These methods provide a convenient way to manage key-value pairs in a dictionary and perform common operations, such as adding, removing, and searching for keys and values. The </a:t>
            </a:r>
            <a:r>
              <a:rPr lang="en-US" dirty="0" err="1"/>
              <a:t>StringDictionary</a:t>
            </a:r>
            <a:r>
              <a:rPr lang="en-US" dirty="0"/>
              <a:t> class is particularly useful when you need to store a dictionary of strings and perform operations on them efficiently.</a:t>
            </a:r>
            <a:endParaRPr lang="en-IN" dirty="0"/>
          </a:p>
        </p:txBody>
      </p:sp>
    </p:spTree>
    <p:extLst>
      <p:ext uri="{BB962C8B-B14F-4D97-AF65-F5344CB8AC3E}">
        <p14:creationId xmlns:p14="http://schemas.microsoft.com/office/powerpoint/2010/main" val="46563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0FBF3A-F3F8-8F3E-9306-11E782DFAD3E}"/>
              </a:ext>
            </a:extLst>
          </p:cNvPr>
          <p:cNvSpPr>
            <a:spLocks noGrp="1"/>
          </p:cNvSpPr>
          <p:nvPr>
            <p:ph type="body" sz="quarter" idx="10"/>
          </p:nvPr>
        </p:nvSpPr>
        <p:spPr>
          <a:xfrm>
            <a:off x="955496" y="1325365"/>
            <a:ext cx="9986481" cy="4643919"/>
          </a:xfrm>
        </p:spPr>
        <p:txBody>
          <a:bodyPr/>
          <a:lstStyle/>
          <a:p>
            <a:endParaRPr lang="en-IN" dirty="0"/>
          </a:p>
        </p:txBody>
      </p:sp>
      <p:graphicFrame>
        <p:nvGraphicFramePr>
          <p:cNvPr id="4" name="Table 4">
            <a:extLst>
              <a:ext uri="{FF2B5EF4-FFF2-40B4-BE49-F238E27FC236}">
                <a16:creationId xmlns:a16="http://schemas.microsoft.com/office/drawing/2014/main" id="{F2A1B39D-0F78-DE21-462C-C7A5395D34A4}"/>
              </a:ext>
            </a:extLst>
          </p:cNvPr>
          <p:cNvGraphicFramePr>
            <a:graphicFrameLocks noGrp="1"/>
          </p:cNvGraphicFramePr>
          <p:nvPr>
            <p:extLst>
              <p:ext uri="{D42A27DB-BD31-4B8C-83A1-F6EECF244321}">
                <p14:modId xmlns:p14="http://schemas.microsoft.com/office/powerpoint/2010/main" val="158591591"/>
              </p:ext>
            </p:extLst>
          </p:nvPr>
        </p:nvGraphicFramePr>
        <p:xfrm>
          <a:off x="955495" y="739739"/>
          <a:ext cx="9986482" cy="5408310"/>
        </p:xfrm>
        <a:graphic>
          <a:graphicData uri="http://schemas.openxmlformats.org/drawingml/2006/table">
            <a:tbl>
              <a:tblPr firstRow="1" bandRow="1">
                <a:tableStyleId>{21E4AEA4-8DFA-4A89-87EB-49C32662AFE0}</a:tableStyleId>
              </a:tblPr>
              <a:tblGrid>
                <a:gridCol w="4993241">
                  <a:extLst>
                    <a:ext uri="{9D8B030D-6E8A-4147-A177-3AD203B41FA5}">
                      <a16:colId xmlns:a16="http://schemas.microsoft.com/office/drawing/2014/main" val="3287047339"/>
                    </a:ext>
                  </a:extLst>
                </a:gridCol>
                <a:gridCol w="4993241">
                  <a:extLst>
                    <a:ext uri="{9D8B030D-6E8A-4147-A177-3AD203B41FA5}">
                      <a16:colId xmlns:a16="http://schemas.microsoft.com/office/drawing/2014/main" val="1237306444"/>
                    </a:ext>
                  </a:extLst>
                </a:gridCol>
              </a:tblGrid>
              <a:tr h="650979">
                <a:tc>
                  <a:txBody>
                    <a:bodyPr/>
                    <a:lstStyle/>
                    <a:p>
                      <a:r>
                        <a:rPr lang="en-US" dirty="0"/>
                        <a:t>                                   COMPILER      </a:t>
                      </a:r>
                      <a:endParaRPr lang="en-IN" dirty="0"/>
                    </a:p>
                  </a:txBody>
                  <a:tcPr/>
                </a:tc>
                <a:tc>
                  <a:txBody>
                    <a:bodyPr/>
                    <a:lstStyle/>
                    <a:p>
                      <a:r>
                        <a:rPr lang="en-US" dirty="0"/>
                        <a:t>                             INTERPRETER</a:t>
                      </a:r>
                      <a:endParaRPr lang="en-IN" dirty="0"/>
                    </a:p>
                  </a:txBody>
                  <a:tcPr/>
                </a:tc>
                <a:extLst>
                  <a:ext uri="{0D108BD9-81ED-4DB2-BD59-A6C34878D82A}">
                    <a16:rowId xmlns:a16="http://schemas.microsoft.com/office/drawing/2014/main" val="561483924"/>
                  </a:ext>
                </a:extLst>
              </a:tr>
              <a:tr h="650979">
                <a:tc>
                  <a:txBody>
                    <a:bodyPr/>
                    <a:lstStyle/>
                    <a:p>
                      <a:r>
                        <a:rPr lang="en-IN" dirty="0"/>
                        <a:t>Compiler takes the entire program in one go </a:t>
                      </a:r>
                    </a:p>
                  </a:txBody>
                  <a:tcPr/>
                </a:tc>
                <a:tc>
                  <a:txBody>
                    <a:bodyPr/>
                    <a:lstStyle/>
                    <a:p>
                      <a:r>
                        <a:rPr lang="en-IN" dirty="0"/>
                        <a:t>An interpreter takes a single line of code at a time </a:t>
                      </a:r>
                    </a:p>
                  </a:txBody>
                  <a:tcPr/>
                </a:tc>
                <a:extLst>
                  <a:ext uri="{0D108BD9-81ED-4DB2-BD59-A6C34878D82A}">
                    <a16:rowId xmlns:a16="http://schemas.microsoft.com/office/drawing/2014/main" val="1790104196"/>
                  </a:ext>
                </a:extLst>
              </a:tr>
              <a:tr h="717805">
                <a:tc>
                  <a:txBody>
                    <a:bodyPr/>
                    <a:lstStyle/>
                    <a:p>
                      <a:r>
                        <a:rPr lang="en-US" dirty="0"/>
                        <a:t>T</a:t>
                      </a:r>
                      <a:r>
                        <a:rPr lang="en-IN" dirty="0"/>
                        <a:t>he compiler generates an intermediate machine code </a:t>
                      </a:r>
                    </a:p>
                  </a:txBody>
                  <a:tcPr/>
                </a:tc>
                <a:tc>
                  <a:txBody>
                    <a:bodyPr/>
                    <a:lstStyle/>
                    <a:p>
                      <a:r>
                        <a:rPr lang="en-IN" dirty="0"/>
                        <a:t>The interpreter never produces any intermediate machine code </a:t>
                      </a:r>
                    </a:p>
                  </a:txBody>
                  <a:tcPr/>
                </a:tc>
                <a:extLst>
                  <a:ext uri="{0D108BD9-81ED-4DB2-BD59-A6C34878D82A}">
                    <a16:rowId xmlns:a16="http://schemas.microsoft.com/office/drawing/2014/main" val="27473563"/>
                  </a:ext>
                </a:extLst>
              </a:tr>
              <a:tr h="717805">
                <a:tc>
                  <a:txBody>
                    <a:bodyPr/>
                    <a:lstStyle/>
                    <a:p>
                      <a:r>
                        <a:rPr lang="en-US" dirty="0"/>
                        <a:t>E</a:t>
                      </a:r>
                      <a:r>
                        <a:rPr lang="en-IN" dirty="0" err="1"/>
                        <a:t>rrors</a:t>
                      </a:r>
                      <a:r>
                        <a:rPr lang="en-IN" dirty="0"/>
                        <a:t> are displayed after entire program is checked </a:t>
                      </a:r>
                    </a:p>
                  </a:txBody>
                  <a:tcPr/>
                </a:tc>
                <a:tc>
                  <a:txBody>
                    <a:bodyPr/>
                    <a:lstStyle/>
                    <a:p>
                      <a:r>
                        <a:rPr lang="en-IN" dirty="0"/>
                        <a:t>Errors are displayed for every instruction interpreted </a:t>
                      </a:r>
                    </a:p>
                  </a:txBody>
                  <a:tcPr/>
                </a:tc>
                <a:extLst>
                  <a:ext uri="{0D108BD9-81ED-4DB2-BD59-A6C34878D82A}">
                    <a16:rowId xmlns:a16="http://schemas.microsoft.com/office/drawing/2014/main" val="3812468141"/>
                  </a:ext>
                </a:extLst>
              </a:tr>
              <a:tr h="650979">
                <a:tc>
                  <a:txBody>
                    <a:bodyPr/>
                    <a:lstStyle/>
                    <a:p>
                      <a:r>
                        <a:rPr lang="en-IN" dirty="0"/>
                        <a:t>It is comparatively faster than interpreter </a:t>
                      </a:r>
                    </a:p>
                  </a:txBody>
                  <a:tcPr/>
                </a:tc>
                <a:tc>
                  <a:txBody>
                    <a:bodyPr/>
                    <a:lstStyle/>
                    <a:p>
                      <a:r>
                        <a:rPr lang="en-IN" dirty="0"/>
                        <a:t>It is slower than compiler </a:t>
                      </a:r>
                    </a:p>
                  </a:txBody>
                  <a:tcPr/>
                </a:tc>
                <a:extLst>
                  <a:ext uri="{0D108BD9-81ED-4DB2-BD59-A6C34878D82A}">
                    <a16:rowId xmlns:a16="http://schemas.microsoft.com/office/drawing/2014/main" val="3722219581"/>
                  </a:ext>
                </a:extLst>
              </a:tr>
              <a:tr h="717805">
                <a:tc>
                  <a:txBody>
                    <a:bodyPr/>
                    <a:lstStyle/>
                    <a:p>
                      <a:r>
                        <a:rPr lang="en-IN" dirty="0"/>
                        <a:t>It requires more memory management due to the creation of object code </a:t>
                      </a:r>
                    </a:p>
                  </a:txBody>
                  <a:tcPr/>
                </a:tc>
                <a:tc>
                  <a:txBody>
                    <a:bodyPr/>
                    <a:lstStyle/>
                    <a:p>
                      <a:r>
                        <a:rPr lang="en-IN" dirty="0"/>
                        <a:t>It requires less memory as it does not create intermediate object code </a:t>
                      </a:r>
                    </a:p>
                  </a:txBody>
                  <a:tcPr/>
                </a:tc>
                <a:extLst>
                  <a:ext uri="{0D108BD9-81ED-4DB2-BD59-A6C34878D82A}">
                    <a16:rowId xmlns:a16="http://schemas.microsoft.com/office/drawing/2014/main" val="2436726176"/>
                  </a:ext>
                </a:extLst>
              </a:tr>
              <a:tr h="650979">
                <a:tc>
                  <a:txBody>
                    <a:bodyPr/>
                    <a:lstStyle/>
                    <a:p>
                      <a:r>
                        <a:rPr lang="en-IN" dirty="0"/>
                        <a:t>It is difficult to find error detection </a:t>
                      </a:r>
                    </a:p>
                  </a:txBody>
                  <a:tcPr/>
                </a:tc>
                <a:tc>
                  <a:txBody>
                    <a:bodyPr/>
                    <a:lstStyle/>
                    <a:p>
                      <a:r>
                        <a:rPr lang="en-IN" dirty="0"/>
                        <a:t>It is easier compare to compiler </a:t>
                      </a:r>
                    </a:p>
                  </a:txBody>
                  <a:tcPr/>
                </a:tc>
                <a:extLst>
                  <a:ext uri="{0D108BD9-81ED-4DB2-BD59-A6C34878D82A}">
                    <a16:rowId xmlns:a16="http://schemas.microsoft.com/office/drawing/2014/main" val="733305888"/>
                  </a:ext>
                </a:extLst>
              </a:tr>
              <a:tr h="650979">
                <a:tc>
                  <a:txBody>
                    <a:bodyPr/>
                    <a:lstStyle/>
                    <a:p>
                      <a:r>
                        <a:rPr lang="en-IN" dirty="0"/>
                        <a:t>EX: C,C++,C#</a:t>
                      </a:r>
                    </a:p>
                  </a:txBody>
                  <a:tcPr/>
                </a:tc>
                <a:tc>
                  <a:txBody>
                    <a:bodyPr/>
                    <a:lstStyle/>
                    <a:p>
                      <a:r>
                        <a:rPr lang="en-IN" dirty="0"/>
                        <a:t>EX :Ruby, PHP</a:t>
                      </a:r>
                    </a:p>
                  </a:txBody>
                  <a:tcPr/>
                </a:tc>
                <a:extLst>
                  <a:ext uri="{0D108BD9-81ED-4DB2-BD59-A6C34878D82A}">
                    <a16:rowId xmlns:a16="http://schemas.microsoft.com/office/drawing/2014/main" val="4203236237"/>
                  </a:ext>
                </a:extLst>
              </a:tr>
            </a:tbl>
          </a:graphicData>
        </a:graphic>
      </p:graphicFrame>
    </p:spTree>
    <p:extLst>
      <p:ext uri="{BB962C8B-B14F-4D97-AF65-F5344CB8AC3E}">
        <p14:creationId xmlns:p14="http://schemas.microsoft.com/office/powerpoint/2010/main" val="751406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4CCAA565-53D5-3617-C833-92354045CFD5}"/>
              </a:ext>
            </a:extLst>
          </p:cNvPr>
          <p:cNvPicPr>
            <a:picLocks noChangeAspect="1"/>
          </p:cNvPicPr>
          <p:nvPr/>
        </p:nvPicPr>
        <p:blipFill rotWithShape="1">
          <a:blip r:embed="rId2">
            <a:extLst>
              <a:ext uri="{28A0092B-C50C-407E-A947-70E740481C1C}">
                <a14:useLocalDpi xmlns:a14="http://schemas.microsoft.com/office/drawing/2010/main" val="0"/>
              </a:ext>
            </a:extLst>
          </a:blip>
          <a:srcRect l="7528" t="16000" r="35227" b="41714"/>
          <a:stretch/>
        </p:blipFill>
        <p:spPr>
          <a:xfrm>
            <a:off x="214745" y="207818"/>
            <a:ext cx="11762509" cy="5832764"/>
          </a:xfrm>
          <a:prstGeom prst="rect">
            <a:avLst/>
          </a:prstGeom>
        </p:spPr>
      </p:pic>
    </p:spTree>
    <p:extLst>
      <p:ext uri="{BB962C8B-B14F-4D97-AF65-F5344CB8AC3E}">
        <p14:creationId xmlns:p14="http://schemas.microsoft.com/office/powerpoint/2010/main" val="2264398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CB59-E962-ED29-A5CC-3B0679326484}"/>
              </a:ext>
            </a:extLst>
          </p:cNvPr>
          <p:cNvSpPr>
            <a:spLocks noGrp="1"/>
          </p:cNvSpPr>
          <p:nvPr>
            <p:ph type="title"/>
          </p:nvPr>
        </p:nvSpPr>
        <p:spPr>
          <a:xfrm>
            <a:off x="4114802" y="83366"/>
            <a:ext cx="7450138" cy="553998"/>
          </a:xfrm>
        </p:spPr>
        <p:txBody>
          <a:bodyPr/>
          <a:lstStyle/>
          <a:p>
            <a:r>
              <a:rPr lang="en-US" sz="3600" dirty="0" err="1"/>
              <a:t>NameValueCollection</a:t>
            </a:r>
            <a:endParaRPr lang="en-IN" sz="3600" dirty="0"/>
          </a:p>
        </p:txBody>
      </p:sp>
      <p:sp>
        <p:nvSpPr>
          <p:cNvPr id="3" name="Text Placeholder 2">
            <a:extLst>
              <a:ext uri="{FF2B5EF4-FFF2-40B4-BE49-F238E27FC236}">
                <a16:creationId xmlns:a16="http://schemas.microsoft.com/office/drawing/2014/main" id="{8D3AE7E9-DCDF-D81C-5C97-753EE75E8E5A}"/>
              </a:ext>
            </a:extLst>
          </p:cNvPr>
          <p:cNvSpPr>
            <a:spLocks noGrp="1"/>
          </p:cNvSpPr>
          <p:nvPr>
            <p:ph type="body" sz="quarter" idx="10"/>
          </p:nvPr>
        </p:nvSpPr>
        <p:spPr>
          <a:xfrm>
            <a:off x="457200" y="637364"/>
            <a:ext cx="11440274" cy="5783984"/>
          </a:xfrm>
        </p:spPr>
        <p:txBody>
          <a:bodyPr/>
          <a:lstStyle/>
          <a:p>
            <a:pPr marL="285750" indent="-285750">
              <a:buFont typeface="Wingdings" panose="05000000000000000000" pitchFamily="2" charset="2"/>
              <a:buChar char="Ø"/>
            </a:pPr>
            <a:r>
              <a:rPr lang="en-US" dirty="0"/>
              <a:t>The </a:t>
            </a:r>
            <a:r>
              <a:rPr lang="en-US" dirty="0" err="1"/>
              <a:t>NameValueCollection</a:t>
            </a:r>
            <a:r>
              <a:rPr lang="en-US" dirty="0"/>
              <a:t> class in C# provides a collection of key-value pairs where each key is associated with one or more values. It is part of the </a:t>
            </a:r>
            <a:r>
              <a:rPr lang="en-US" dirty="0" err="1"/>
              <a:t>System.Collections.Specialized</a:t>
            </a:r>
            <a:r>
              <a:rPr lang="en-US" dirty="0"/>
              <a:t> namespace in the .NET framework.</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Here are some of the most commonly used methods of the </a:t>
            </a:r>
            <a:r>
              <a:rPr lang="en-US" dirty="0" err="1"/>
              <a:t>NameValueCollection</a:t>
            </a:r>
            <a:r>
              <a:rPr lang="en-US" dirty="0"/>
              <a:t> class: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Adds a key-value pair to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Set: Sets the value for a specified key in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Remove: Removes a key-value pair from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GetValues</a:t>
            </a:r>
            <a:r>
              <a:rPr lang="en-US" dirty="0"/>
              <a:t>: Gets the values for a specified key in the collection.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ContainsKey</a:t>
            </a:r>
            <a:r>
              <a:rPr lang="en-US" dirty="0"/>
              <a:t>: Determines whether the collection contains a specified key.</a:t>
            </a:r>
          </a:p>
        </p:txBody>
      </p:sp>
    </p:spTree>
    <p:extLst>
      <p:ext uri="{BB962C8B-B14F-4D97-AF65-F5344CB8AC3E}">
        <p14:creationId xmlns:p14="http://schemas.microsoft.com/office/powerpoint/2010/main" val="25383051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3BD436-AB43-49D3-18AF-FA91E6DE35CB}"/>
              </a:ext>
            </a:extLst>
          </p:cNvPr>
          <p:cNvSpPr>
            <a:spLocks noGrp="1"/>
          </p:cNvSpPr>
          <p:nvPr>
            <p:ph type="body" sz="quarter" idx="10"/>
          </p:nvPr>
        </p:nvSpPr>
        <p:spPr>
          <a:xfrm>
            <a:off x="837344" y="523981"/>
            <a:ext cx="10977937" cy="5835721"/>
          </a:xfrm>
        </p:spPr>
        <p:txBody>
          <a:bodyPr/>
          <a:lstStyle/>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a:t>Get: Gets the value for a specified key in the collection.</a:t>
            </a:r>
          </a:p>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err="1"/>
              <a:t>AllKeys</a:t>
            </a:r>
            <a:r>
              <a:rPr lang="en-US" dirty="0"/>
              <a:t>: Gets an array of all keys in the collection.</a:t>
            </a:r>
          </a:p>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a:t>Count: Gets the number of key-value pairs in the collection.</a:t>
            </a:r>
          </a:p>
          <a:p>
            <a:pPr marL="285750" indent="-285750">
              <a:lnSpc>
                <a:spcPct val="150000"/>
              </a:lnSpc>
              <a:buFont typeface="Wingdings" panose="05000000000000000000" pitchFamily="2" charset="2"/>
              <a:buChar char="Ø"/>
            </a:pPr>
            <a:endParaRPr lang="en-US" dirty="0"/>
          </a:p>
          <a:p>
            <a:pPr marL="285750" indent="-285750">
              <a:lnSpc>
                <a:spcPct val="150000"/>
              </a:lnSpc>
              <a:buFont typeface="Wingdings" panose="05000000000000000000" pitchFamily="2" charset="2"/>
              <a:buChar char="Ø"/>
            </a:pPr>
            <a:r>
              <a:rPr lang="en-US" dirty="0"/>
              <a:t>These methods provide a convenient way to manage key-value pairs in a collection and perform common operations, such as adding, removing, and searching for keys and values. The </a:t>
            </a:r>
            <a:r>
              <a:rPr lang="en-US" dirty="0" err="1"/>
              <a:t>NameValueCollection</a:t>
            </a:r>
            <a:r>
              <a:rPr lang="en-US" dirty="0"/>
              <a:t> class is particularly useful when you need to store a collection of key-value pairs and perform operations on them efficiently.</a:t>
            </a:r>
            <a:endParaRPr lang="en-IN" dirty="0"/>
          </a:p>
          <a:p>
            <a:pPr>
              <a:lnSpc>
                <a:spcPct val="150000"/>
              </a:lnSpc>
            </a:pPr>
            <a:endParaRPr lang="en-IN" dirty="0"/>
          </a:p>
        </p:txBody>
      </p:sp>
    </p:spTree>
    <p:extLst>
      <p:ext uri="{BB962C8B-B14F-4D97-AF65-F5344CB8AC3E}">
        <p14:creationId xmlns:p14="http://schemas.microsoft.com/office/powerpoint/2010/main" val="21133764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D46C1D4E-1214-876E-EB39-963E595D36B2}"/>
              </a:ext>
            </a:extLst>
          </p:cNvPr>
          <p:cNvPicPr>
            <a:picLocks noChangeAspect="1"/>
          </p:cNvPicPr>
          <p:nvPr/>
        </p:nvPicPr>
        <p:blipFill rotWithShape="1">
          <a:blip r:embed="rId2">
            <a:extLst>
              <a:ext uri="{28A0092B-C50C-407E-A947-70E740481C1C}">
                <a14:useLocalDpi xmlns:a14="http://schemas.microsoft.com/office/drawing/2010/main" val="0"/>
              </a:ext>
            </a:extLst>
          </a:blip>
          <a:srcRect l="7386" t="16193" r="31932" b="39773"/>
          <a:stretch/>
        </p:blipFill>
        <p:spPr>
          <a:xfrm>
            <a:off x="235527" y="360218"/>
            <a:ext cx="12101781" cy="5915891"/>
          </a:xfrm>
          <a:prstGeom prst="rect">
            <a:avLst/>
          </a:prstGeom>
        </p:spPr>
      </p:pic>
    </p:spTree>
    <p:extLst>
      <p:ext uri="{BB962C8B-B14F-4D97-AF65-F5344CB8AC3E}">
        <p14:creationId xmlns:p14="http://schemas.microsoft.com/office/powerpoint/2010/main" val="34426379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859A8-4B6B-22D6-FDED-A3F3F0385AE7}"/>
              </a:ext>
            </a:extLst>
          </p:cNvPr>
          <p:cNvSpPr>
            <a:spLocks noGrp="1"/>
          </p:cNvSpPr>
          <p:nvPr>
            <p:ph type="title"/>
          </p:nvPr>
        </p:nvSpPr>
        <p:spPr>
          <a:xfrm>
            <a:off x="3950414" y="277402"/>
            <a:ext cx="7450138" cy="553998"/>
          </a:xfrm>
        </p:spPr>
        <p:txBody>
          <a:bodyPr/>
          <a:lstStyle/>
          <a:p>
            <a:r>
              <a:rPr lang="en-US" sz="3600" dirty="0" err="1"/>
              <a:t>HybridDictionary</a:t>
            </a:r>
            <a:endParaRPr lang="en-IN" sz="3600" dirty="0"/>
          </a:p>
        </p:txBody>
      </p:sp>
      <p:sp>
        <p:nvSpPr>
          <p:cNvPr id="3" name="Text Placeholder 2">
            <a:extLst>
              <a:ext uri="{FF2B5EF4-FFF2-40B4-BE49-F238E27FC236}">
                <a16:creationId xmlns:a16="http://schemas.microsoft.com/office/drawing/2014/main" id="{C14408C3-47CD-A17C-FDA0-541D9C50399E}"/>
              </a:ext>
            </a:extLst>
          </p:cNvPr>
          <p:cNvSpPr>
            <a:spLocks noGrp="1"/>
          </p:cNvSpPr>
          <p:nvPr>
            <p:ph type="body" sz="quarter" idx="10"/>
          </p:nvPr>
        </p:nvSpPr>
        <p:spPr>
          <a:xfrm>
            <a:off x="693505" y="1240604"/>
            <a:ext cx="10977938" cy="5149922"/>
          </a:xfrm>
        </p:spPr>
        <p:txBody>
          <a:bodyPr/>
          <a:lstStyle/>
          <a:p>
            <a:pPr marL="285750" indent="-285750">
              <a:buFont typeface="Wingdings" panose="05000000000000000000" pitchFamily="2" charset="2"/>
              <a:buChar char="Ø"/>
            </a:pPr>
            <a:r>
              <a:rPr lang="en-US" dirty="0"/>
              <a:t>The </a:t>
            </a:r>
            <a:r>
              <a:rPr lang="en-US" dirty="0" err="1"/>
              <a:t>HybridDictionary</a:t>
            </a:r>
            <a:r>
              <a:rPr lang="en-US" dirty="0"/>
              <a:t> class in C# provides a dictionary where keys are associated with values. It is part of the </a:t>
            </a:r>
            <a:r>
              <a:rPr lang="en-US" dirty="0" err="1"/>
              <a:t>System.Collections.Specialized</a:t>
            </a:r>
            <a:r>
              <a:rPr lang="en-US" dirty="0"/>
              <a:t> namespace in the .NET framework.</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a:t>
            </a:r>
            <a:r>
              <a:rPr lang="en-US" dirty="0" err="1"/>
              <a:t>HybridDictionary</a:t>
            </a:r>
            <a:r>
              <a:rPr lang="en-US" dirty="0"/>
              <a:t> class is a hybrid data structure that starts as a hash table and switches to a list-based data structure when the number of elements in the collection grows beyond a specified threshold. This provides the best of both worlds, with the performance benefits of a hash table when the collection is small, and the performance benefits of a list-based data structure when the collection is large.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Here are some of the most commonly used methods of the </a:t>
            </a:r>
            <a:r>
              <a:rPr lang="en-US" dirty="0" err="1"/>
              <a:t>HybridDictionary</a:t>
            </a:r>
            <a:r>
              <a:rPr lang="en-US" dirty="0"/>
              <a:t> class: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Adds a key-value pair to the dictionary.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Remove: Removes a key-value pair from the dictionary.</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5570238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CDDAF0-92E9-CE0C-5538-837225112B1B}"/>
              </a:ext>
            </a:extLst>
          </p:cNvPr>
          <p:cNvSpPr>
            <a:spLocks noGrp="1"/>
          </p:cNvSpPr>
          <p:nvPr>
            <p:ph type="body" sz="quarter" idx="10"/>
          </p:nvPr>
        </p:nvSpPr>
        <p:spPr>
          <a:xfrm>
            <a:off x="457200" y="267127"/>
            <a:ext cx="11378629" cy="6061753"/>
          </a:xfrm>
        </p:spPr>
        <p:txBody>
          <a:bodyPr/>
          <a:lstStyle/>
          <a:p>
            <a:pPr marL="285750" indent="-285750">
              <a:buFont typeface="Wingdings" panose="05000000000000000000" pitchFamily="2" charset="2"/>
              <a:buChar char="Ø"/>
            </a:pPr>
            <a:r>
              <a:rPr lang="en-US" dirty="0"/>
              <a:t>Contains: Determines whether the dictionary contains a specified key.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Clear: Removes all key-value pairs from the dictionary.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Keys: Gets a collection of all keys in the dictionary.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Values: Gets a collection of all values in the dictionary.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Count: Gets the number of key-value pairs in the dictionary.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These methods provide a convenient way to manage key-value pairs in a dictionary and perform common operations, such as adding, removing, and searching for keys and values. The </a:t>
            </a:r>
            <a:r>
              <a:rPr lang="en-US" dirty="0" err="1"/>
              <a:t>HybridDictionary</a:t>
            </a:r>
            <a:r>
              <a:rPr lang="en-US" dirty="0"/>
              <a:t> class is particularly useful when you need to store a dictionary of items and perform operations on them efficiently, especially when the size of the collection can vary widely.</a:t>
            </a:r>
            <a:endParaRPr lang="en-IN" dirty="0"/>
          </a:p>
        </p:txBody>
      </p:sp>
    </p:spTree>
    <p:extLst>
      <p:ext uri="{BB962C8B-B14F-4D97-AF65-F5344CB8AC3E}">
        <p14:creationId xmlns:p14="http://schemas.microsoft.com/office/powerpoint/2010/main" val="27687761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 Excel&#10;&#10;Description automatically generated">
            <a:extLst>
              <a:ext uri="{FF2B5EF4-FFF2-40B4-BE49-F238E27FC236}">
                <a16:creationId xmlns:a16="http://schemas.microsoft.com/office/drawing/2014/main" id="{C929296F-A01B-9F59-B8A4-0B9C7A75F1A9}"/>
              </a:ext>
            </a:extLst>
          </p:cNvPr>
          <p:cNvPicPr>
            <a:picLocks noChangeAspect="1"/>
          </p:cNvPicPr>
          <p:nvPr/>
        </p:nvPicPr>
        <p:blipFill rotWithShape="1">
          <a:blip r:embed="rId2">
            <a:extLst>
              <a:ext uri="{28A0092B-C50C-407E-A947-70E740481C1C}">
                <a14:useLocalDpi xmlns:a14="http://schemas.microsoft.com/office/drawing/2010/main" val="0"/>
              </a:ext>
            </a:extLst>
          </a:blip>
          <a:srcRect l="7046" t="16426" r="30909" b="40042"/>
          <a:stretch/>
        </p:blipFill>
        <p:spPr>
          <a:xfrm>
            <a:off x="304799" y="180109"/>
            <a:ext cx="11665527" cy="5722038"/>
          </a:xfrm>
          <a:prstGeom prst="rect">
            <a:avLst/>
          </a:prstGeom>
        </p:spPr>
      </p:pic>
    </p:spTree>
    <p:extLst>
      <p:ext uri="{BB962C8B-B14F-4D97-AF65-F5344CB8AC3E}">
        <p14:creationId xmlns:p14="http://schemas.microsoft.com/office/powerpoint/2010/main" val="39071524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50610-17B6-770D-2CFE-6CF506B661CA}"/>
              </a:ext>
            </a:extLst>
          </p:cNvPr>
          <p:cNvSpPr>
            <a:spLocks noGrp="1"/>
          </p:cNvSpPr>
          <p:nvPr>
            <p:ph type="title"/>
          </p:nvPr>
        </p:nvSpPr>
        <p:spPr>
          <a:xfrm>
            <a:off x="3508626" y="42270"/>
            <a:ext cx="7450138" cy="553998"/>
          </a:xfrm>
        </p:spPr>
        <p:txBody>
          <a:bodyPr/>
          <a:lstStyle/>
          <a:p>
            <a:r>
              <a:rPr lang="en-US" sz="3600" dirty="0"/>
              <a:t>         </a:t>
            </a:r>
            <a:r>
              <a:rPr lang="en-US" sz="3600" dirty="0" err="1"/>
              <a:t>ListDictionary</a:t>
            </a:r>
            <a:endParaRPr lang="en-IN" sz="3600" dirty="0"/>
          </a:p>
        </p:txBody>
      </p:sp>
      <p:sp>
        <p:nvSpPr>
          <p:cNvPr id="3" name="Text Placeholder 2">
            <a:extLst>
              <a:ext uri="{FF2B5EF4-FFF2-40B4-BE49-F238E27FC236}">
                <a16:creationId xmlns:a16="http://schemas.microsoft.com/office/drawing/2014/main" id="{A670FEC7-499F-3A2B-9A3D-532DEC1088AE}"/>
              </a:ext>
            </a:extLst>
          </p:cNvPr>
          <p:cNvSpPr>
            <a:spLocks noGrp="1"/>
          </p:cNvSpPr>
          <p:nvPr>
            <p:ph type="body" sz="quarter" idx="10"/>
          </p:nvPr>
        </p:nvSpPr>
        <p:spPr>
          <a:xfrm>
            <a:off x="457200" y="708917"/>
            <a:ext cx="11491645" cy="5619963"/>
          </a:xfrm>
        </p:spPr>
        <p:txBody>
          <a:bodyPr/>
          <a:lstStyle/>
          <a:p>
            <a:pPr marL="285750" indent="-285750">
              <a:buFont typeface="Wingdings" panose="05000000000000000000" pitchFamily="2" charset="2"/>
              <a:buChar char="Ø"/>
            </a:pPr>
            <a:r>
              <a:rPr lang="en-US" dirty="0"/>
              <a:t>The </a:t>
            </a:r>
            <a:r>
              <a:rPr lang="en-US" dirty="0" err="1"/>
              <a:t>ListDictionary</a:t>
            </a:r>
            <a:r>
              <a:rPr lang="en-US" dirty="0"/>
              <a:t> class in C# provides a dictionary where keys are associated with values. It is part of the </a:t>
            </a:r>
            <a:r>
              <a:rPr lang="en-US" dirty="0" err="1"/>
              <a:t>System.Collections.Specialized</a:t>
            </a:r>
            <a:r>
              <a:rPr lang="en-US" dirty="0"/>
              <a:t> namespace in the .NET framework.</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a:t>
            </a:r>
            <a:r>
              <a:rPr lang="en-US" dirty="0" err="1"/>
              <a:t>ListDictionary</a:t>
            </a:r>
            <a:r>
              <a:rPr lang="en-US" dirty="0"/>
              <a:t> class is a list-based data structure that provides fast lookups and retrievals when the number of elements in the collection is small. It is not as fast as a hash table, but it is more memory-efficient.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Here are some of the most commonly used methods of the </a:t>
            </a:r>
            <a:r>
              <a:rPr lang="en-US" dirty="0" err="1"/>
              <a:t>ListDictionary</a:t>
            </a:r>
            <a:r>
              <a:rPr lang="en-US" dirty="0"/>
              <a:t> class: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Adds a key-value pair to the dictionary.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Remove: Removes a key-value pair from the dictionary.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Contains: Determines whether the dictionary contains a specified key.</a:t>
            </a:r>
            <a:endParaRPr lang="en-IN" dirty="0"/>
          </a:p>
        </p:txBody>
      </p:sp>
    </p:spTree>
    <p:extLst>
      <p:ext uri="{BB962C8B-B14F-4D97-AF65-F5344CB8AC3E}">
        <p14:creationId xmlns:p14="http://schemas.microsoft.com/office/powerpoint/2010/main" val="14303849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29E8E60A-1F9F-8C62-CC52-D198BAFD743F}"/>
              </a:ext>
            </a:extLst>
          </p:cNvPr>
          <p:cNvPicPr>
            <a:picLocks noChangeAspect="1"/>
          </p:cNvPicPr>
          <p:nvPr/>
        </p:nvPicPr>
        <p:blipFill rotWithShape="1">
          <a:blip r:embed="rId2">
            <a:extLst>
              <a:ext uri="{28A0092B-C50C-407E-A947-70E740481C1C}">
                <a14:useLocalDpi xmlns:a14="http://schemas.microsoft.com/office/drawing/2010/main" val="0"/>
              </a:ext>
            </a:extLst>
          </a:blip>
          <a:srcRect l="7159" t="15899" r="32159" b="40092"/>
          <a:stretch/>
        </p:blipFill>
        <p:spPr>
          <a:xfrm>
            <a:off x="409323" y="152400"/>
            <a:ext cx="11373354" cy="5860473"/>
          </a:xfrm>
          <a:prstGeom prst="rect">
            <a:avLst/>
          </a:prstGeom>
        </p:spPr>
      </p:pic>
    </p:spTree>
    <p:extLst>
      <p:ext uri="{BB962C8B-B14F-4D97-AF65-F5344CB8AC3E}">
        <p14:creationId xmlns:p14="http://schemas.microsoft.com/office/powerpoint/2010/main" val="4019971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2E40-8E15-C757-E8BB-A328DF8F6BD2}"/>
              </a:ext>
            </a:extLst>
          </p:cNvPr>
          <p:cNvSpPr>
            <a:spLocks noGrp="1"/>
          </p:cNvSpPr>
          <p:nvPr>
            <p:ph type="title"/>
          </p:nvPr>
        </p:nvSpPr>
        <p:spPr>
          <a:xfrm>
            <a:off x="3005192" y="195208"/>
            <a:ext cx="7450138" cy="553998"/>
          </a:xfrm>
        </p:spPr>
        <p:txBody>
          <a:bodyPr/>
          <a:lstStyle/>
          <a:p>
            <a:r>
              <a:rPr lang="en-US" sz="3600" dirty="0"/>
              <a:t>     </a:t>
            </a:r>
            <a:r>
              <a:rPr lang="en-US" sz="3600" dirty="0" err="1"/>
              <a:t>OrderedDictionary</a:t>
            </a:r>
            <a:endParaRPr lang="en-IN" sz="3600" dirty="0"/>
          </a:p>
        </p:txBody>
      </p:sp>
      <p:sp>
        <p:nvSpPr>
          <p:cNvPr id="3" name="Text Placeholder 2">
            <a:extLst>
              <a:ext uri="{FF2B5EF4-FFF2-40B4-BE49-F238E27FC236}">
                <a16:creationId xmlns:a16="http://schemas.microsoft.com/office/drawing/2014/main" id="{D35926FC-9380-12E4-5CAB-A317335BF036}"/>
              </a:ext>
            </a:extLst>
          </p:cNvPr>
          <p:cNvSpPr>
            <a:spLocks noGrp="1"/>
          </p:cNvSpPr>
          <p:nvPr>
            <p:ph type="body" sz="quarter" idx="10"/>
          </p:nvPr>
        </p:nvSpPr>
        <p:spPr>
          <a:xfrm>
            <a:off x="457200" y="863029"/>
            <a:ext cx="11327258" cy="5548045"/>
          </a:xfrm>
        </p:spPr>
        <p:txBody>
          <a:bodyPr/>
          <a:lstStyle/>
          <a:p>
            <a:pPr marL="285750" indent="-285750">
              <a:lnSpc>
                <a:spcPct val="200000"/>
              </a:lnSpc>
              <a:buFont typeface="Wingdings" panose="05000000000000000000" pitchFamily="2" charset="2"/>
              <a:buChar char="Ø"/>
            </a:pPr>
            <a:r>
              <a:rPr lang="en-US" dirty="0" err="1"/>
              <a:t>OrderedDictionary</a:t>
            </a:r>
            <a:r>
              <a:rPr lang="en-US" dirty="0"/>
              <a:t>: A dictionary that maintains the order in which elements were added, allowing elements to be accessed in the order they were added.</a:t>
            </a:r>
          </a:p>
          <a:p>
            <a:pPr>
              <a:lnSpc>
                <a:spcPct val="200000"/>
              </a:lnSpc>
            </a:pPr>
            <a:endParaRPr lang="en-US" dirty="0"/>
          </a:p>
          <a:p>
            <a:pPr marL="285750" indent="-285750">
              <a:lnSpc>
                <a:spcPct val="200000"/>
              </a:lnSpc>
              <a:buFont typeface="Wingdings" panose="05000000000000000000" pitchFamily="2" charset="2"/>
              <a:buChar char="Ø"/>
            </a:pPr>
            <a:r>
              <a:rPr lang="en-US" b="0" i="0" dirty="0" err="1">
                <a:effectLst/>
                <a:latin typeface="Söhne"/>
              </a:rPr>
              <a:t>OrderedDictionary</a:t>
            </a:r>
            <a:r>
              <a:rPr lang="en-US" b="0" i="0" dirty="0">
                <a:effectLst/>
                <a:latin typeface="Söhne"/>
              </a:rPr>
              <a:t> class is a specialized collection in .NET that provides a dictionary data structure that maintains the order of its elements. </a:t>
            </a:r>
          </a:p>
          <a:p>
            <a:pPr marL="285750" indent="-285750">
              <a:lnSpc>
                <a:spcPct val="200000"/>
              </a:lnSpc>
              <a:buFont typeface="Wingdings" panose="05000000000000000000" pitchFamily="2" charset="2"/>
              <a:buChar char="Ø"/>
            </a:pPr>
            <a:endParaRPr lang="en-US" dirty="0">
              <a:latin typeface="Söhne"/>
            </a:endParaRPr>
          </a:p>
          <a:p>
            <a:pPr marL="285750" indent="-285750">
              <a:lnSpc>
                <a:spcPct val="200000"/>
              </a:lnSpc>
              <a:buFont typeface="Wingdings" panose="05000000000000000000" pitchFamily="2" charset="2"/>
              <a:buChar char="Ø"/>
            </a:pPr>
            <a:r>
              <a:rPr lang="en-US" b="0" i="0" dirty="0">
                <a:effectLst/>
                <a:latin typeface="Söhne"/>
              </a:rPr>
              <a:t>This means that elements are stored in a specific order and when iterated, they are returned in the order in which they were added.</a:t>
            </a:r>
            <a:endParaRPr lang="en-IN" dirty="0"/>
          </a:p>
        </p:txBody>
      </p:sp>
    </p:spTree>
    <p:extLst>
      <p:ext uri="{BB962C8B-B14F-4D97-AF65-F5344CB8AC3E}">
        <p14:creationId xmlns:p14="http://schemas.microsoft.com/office/powerpoint/2010/main" val="1062920771"/>
      </p:ext>
    </p:extLst>
  </p:cSld>
  <p:clrMapOvr>
    <a:masterClrMapping/>
  </p:clrMapOvr>
</p:sld>
</file>

<file path=ppt/theme/theme1.xml><?xml version="1.0" encoding="utf-8"?>
<a:theme xmlns:a="http://schemas.openxmlformats.org/drawingml/2006/main" name="EPAM Master 2021.3">
  <a:themeElements>
    <a:clrScheme name="Custom 3">
      <a:dk1>
        <a:srgbClr val="222222"/>
      </a:dk1>
      <a:lt1>
        <a:srgbClr val="FFFFFF"/>
      </a:lt1>
      <a:dk2>
        <a:srgbClr val="A0A0A0"/>
      </a:dk2>
      <a:lt2>
        <a:srgbClr val="F6F6F6"/>
      </a:lt2>
      <a:accent1>
        <a:srgbClr val="222222"/>
      </a:accent1>
      <a:accent2>
        <a:srgbClr val="76CDD8"/>
      </a:accent2>
      <a:accent3>
        <a:srgbClr val="FFC000"/>
      </a:accent3>
      <a:accent4>
        <a:srgbClr val="445464"/>
      </a:accent4>
      <a:accent5>
        <a:srgbClr val="008ACE"/>
      </a:accent5>
      <a:accent6>
        <a:srgbClr val="38C2D7"/>
      </a:accent6>
      <a:hlink>
        <a:srgbClr val="76CDD8"/>
      </a:hlink>
      <a:folHlink>
        <a:srgbClr val="A0A0A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square" lIns="0" tIns="0" rIns="0" bIns="0" rtlCol="0" anchor="ctr"/>
      <a:lstStyle>
        <a:defPPr algn="ctr">
          <a:defRPr sz="2400" dirty="0"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algn="l">
          <a:defRPr dirty="0" smtClean="0"/>
        </a:defPPr>
      </a:lstStyle>
    </a:txDef>
  </a:objectDefaults>
  <a:extraClrSchemeLst/>
  <a:custClrLst>
    <a:custClr name="PALINA BLUE">
      <a:srgbClr val="A9C9D7"/>
    </a:custClr>
    <a:custClr name="DARK PURPLE ">
      <a:srgbClr val="8A7CBB"/>
    </a:custClr>
    <a:custClr name="LIGHT PURPLE">
      <a:srgbClr val="AE9BD8"/>
    </a:custClr>
    <a:custClr name="BRIGHT CORAL">
      <a:srgbClr val="FF4E33"/>
    </a:custClr>
    <a:custClr name="EPAM CORAL">
      <a:srgbClr val="FF8468"/>
    </a:custClr>
    <a:custClr name="BRIGHT ORANGE">
      <a:srgbClr val="FF8500"/>
    </a:custClr>
    <a:custClr name="ORANGE ">
      <a:srgbClr val="FFA436"/>
    </a:custClr>
    <a:custClr name="DARK GREEN">
      <a:srgbClr val="62A230"/>
    </a:custClr>
    <a:custClr name="BRIGHT GREEN">
      <a:srgbClr val="9BC838"/>
    </a:custClr>
    <a:custClr name="LIME GREEN">
      <a:srgbClr val="C8DE49"/>
    </a:custClr>
    <a:custClr name="Coral Orange">
      <a:srgbClr val="F57F41"/>
    </a:custClr>
    <a:custClr name="Tangerine">
      <a:srgbClr val="F15C44"/>
    </a:custClr>
    <a:custClr name="Gold">
      <a:srgbClr val="DBB661"/>
    </a:custClr>
    <a:custClr name="Turqoise">
      <a:srgbClr val="2A9D8E"/>
    </a:custClr>
    <a:custClr name="Ocean">
      <a:srgbClr val="209EBD"/>
    </a:custClr>
    <a:custClr name="Charcoal">
      <a:srgbClr val="264553"/>
    </a:custClr>
    <a:custClr name="Eggplant">
      <a:srgbClr val="58335E"/>
    </a:custClr>
    <a:custClr name="Grape Soda">
      <a:srgbClr val="745C97"/>
    </a:custClr>
    <a:custClr name="Wild Berry">
      <a:srgbClr val="89608E"/>
    </a:custClr>
    <a:custClr name="Taffy">
      <a:srgbClr val="8ACDEA"/>
    </a:custClr>
    <a:custClr name="Honey">
      <a:srgbClr val="EFEA5A"/>
    </a:custClr>
    <a:custClr name="Mint">
      <a:srgbClr val="2CD094"/>
    </a:custClr>
    <a:custClr name="Malibu">
      <a:srgbClr val="BAD49C"/>
    </a:custClr>
    <a:custClr name="Cotton Candy">
      <a:srgbClr val="EEB4B3"/>
    </a:custClr>
    <a:custClr name="Guava">
      <a:srgbClr val="E26D5C"/>
    </a:custClr>
  </a:custClr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A117DE914E1FC49A35D90CD8516D943" ma:contentTypeVersion="12" ma:contentTypeDescription="Create a new document." ma:contentTypeScope="" ma:versionID="e1f7c3316c007ddcbbfc786aee0f30b6">
  <xsd:schema xmlns:xsd="http://www.w3.org/2001/XMLSchema" xmlns:xs="http://www.w3.org/2001/XMLSchema" xmlns:p="http://schemas.microsoft.com/office/2006/metadata/properties" xmlns:ns2="58f349b0-675b-4c01-8ee6-14db8fa12501" xmlns:ns3="df44d29e-ce0d-48fd-88bf-98e6a958fd4b" targetNamespace="http://schemas.microsoft.com/office/2006/metadata/properties" ma:root="true" ma:fieldsID="ebdd3e3611f83f5edb1b485483198b2e" ns2:_="" ns3:_="">
    <xsd:import namespace="58f349b0-675b-4c01-8ee6-14db8fa12501"/>
    <xsd:import namespace="df44d29e-ce0d-48fd-88bf-98e6a958fd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349b0-675b-4c01-8ee6-14db8fa125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44d29e-ce0d-48fd-88bf-98e6a958fd4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2E3419-B313-4514-AD24-D56E1F80A63A}">
  <ds:schemaRefs>
    <ds:schemaRef ds:uri="http://purl.org/dc/dcmitype/"/>
    <ds:schemaRef ds:uri="http://schemas.microsoft.com/office/infopath/2007/PartnerControls"/>
    <ds:schemaRef ds:uri="http://purl.org/dc/elements/1.1/"/>
    <ds:schemaRef ds:uri="http://schemas.microsoft.com/office/2006/documentManagement/types"/>
    <ds:schemaRef ds:uri="df44d29e-ce0d-48fd-88bf-98e6a958fd4b"/>
    <ds:schemaRef ds:uri="http://schemas.microsoft.com/office/2006/metadata/properties"/>
    <ds:schemaRef ds:uri="http://purl.org/dc/terms/"/>
    <ds:schemaRef ds:uri="http://schemas.openxmlformats.org/package/2006/metadata/core-properties"/>
    <ds:schemaRef ds:uri="58f349b0-675b-4c01-8ee6-14db8fa12501"/>
    <ds:schemaRef ds:uri="http://www.w3.org/XML/1998/namespace"/>
  </ds:schemaRefs>
</ds:datastoreItem>
</file>

<file path=customXml/itemProps2.xml><?xml version="1.0" encoding="utf-8"?>
<ds:datastoreItem xmlns:ds="http://schemas.openxmlformats.org/officeDocument/2006/customXml" ds:itemID="{87CA341C-74C1-4577-8C96-EF2605DC526A}">
  <ds:schemaRefs>
    <ds:schemaRef ds:uri="http://schemas.microsoft.com/sharepoint/v3/contenttype/forms"/>
  </ds:schemaRefs>
</ds:datastoreItem>
</file>

<file path=customXml/itemProps3.xml><?xml version="1.0" encoding="utf-8"?>
<ds:datastoreItem xmlns:ds="http://schemas.openxmlformats.org/officeDocument/2006/customXml" ds:itemID="{545DB04F-7584-4690-B257-DA90A69356DD}">
  <ds:schemaRefs>
    <ds:schemaRef ds:uri="58f349b0-675b-4c01-8ee6-14db8fa12501"/>
    <ds:schemaRef ds:uri="df44d29e-ce0d-48fd-88bf-98e6a958fd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7243</TotalTime>
  <Words>7870</Words>
  <Application>Microsoft Office PowerPoint</Application>
  <PresentationFormat>Widescreen</PresentationFormat>
  <Paragraphs>778</Paragraphs>
  <Slides>118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118</vt:i4>
      </vt:variant>
    </vt:vector>
  </HeadingPairs>
  <TitlesOfParts>
    <vt:vector size="130" baseType="lpstr">
      <vt:lpstr>Arial</vt:lpstr>
      <vt:lpstr>Calibri</vt:lpstr>
      <vt:lpstr>Calibri Bold</vt:lpstr>
      <vt:lpstr>Calibri Light</vt:lpstr>
      <vt:lpstr>Nunito Sans</vt:lpstr>
      <vt:lpstr>open sans</vt:lpstr>
      <vt:lpstr>Roboto</vt:lpstr>
      <vt:lpstr>Segoe UI</vt:lpstr>
      <vt:lpstr>Söhne</vt:lpstr>
      <vt:lpstr>Times New Roman</vt:lpstr>
      <vt:lpstr>Wingdings</vt:lpstr>
      <vt:lpstr>EPAM Master 2021.3</vt:lpstr>
      <vt:lpstr>BASIC CONCEPTS OF .NET FRAMEWORK</vt:lpstr>
      <vt:lpstr>Contents</vt:lpstr>
      <vt:lpstr>.NET FRAMEWORK</vt:lpstr>
      <vt:lpstr>PowerPoint Presentation</vt:lpstr>
      <vt:lpstr>VISUAL BASICS </vt:lpstr>
      <vt:lpstr>PowerPoint Presentation</vt:lpstr>
      <vt:lpstr>TOPICS DISCUSSED ON 1-FEB</vt:lpstr>
      <vt:lpstr>PowerPoint Presentation</vt:lpstr>
      <vt:lpstr>PowerPoint Presentation</vt:lpstr>
      <vt:lpstr>PowerPoint Presentation</vt:lpstr>
      <vt:lpstr>BASE CLASS LIBRARY</vt:lpstr>
      <vt:lpstr>PowerPoint Presentation</vt:lpstr>
      <vt:lpstr>PowerPoint Presentation</vt:lpstr>
      <vt:lpstr>PowerPoint Presentation</vt:lpstr>
      <vt:lpstr>              Singleton pattern over a static class</vt:lpstr>
      <vt:lpstr>PowerPoint Presentation</vt:lpstr>
      <vt:lpstr>PowerPoint Presentation</vt:lpstr>
      <vt:lpstr>Binfolder  &amp; Objfolder</vt:lpstr>
      <vt:lpstr>Build , Rebuild , Clean Commands</vt:lpstr>
      <vt:lpstr>   Rebuild VS Clean + Build</vt:lpstr>
      <vt:lpstr>            PDB files</vt:lpstr>
      <vt:lpstr>Com Collable Wrapper(ccw)</vt:lpstr>
      <vt:lpstr>Runtime Collable Wrapper</vt:lpstr>
      <vt:lpstr>Topics Discussed on Feb7</vt:lpstr>
      <vt:lpstr>CONTENTS</vt:lpstr>
      <vt:lpstr>PowerPoint Presentation</vt:lpstr>
      <vt:lpstr>Garbage collection only sweep Heap</vt:lpstr>
      <vt:lpstr>PowerPoint Presentation</vt:lpstr>
      <vt:lpstr>PowerPoint Presentation</vt:lpstr>
      <vt:lpstr>Primitive Data types</vt:lpstr>
      <vt:lpstr>PowerPoint Presentation</vt:lpstr>
      <vt:lpstr>PowerPoint Presentation</vt:lpstr>
      <vt:lpstr>PowerPoint Presentation</vt:lpstr>
      <vt:lpstr>PowerPoint Presentation</vt:lpstr>
      <vt:lpstr>Non-Primitive Data Types</vt:lpstr>
      <vt:lpstr> Collections</vt:lpstr>
      <vt:lpstr>            Generic Collections</vt:lpstr>
      <vt:lpstr>PowerPoint Presentation</vt:lpstr>
      <vt:lpstr>                     List&lt;T&gt;</vt:lpstr>
      <vt:lpstr>PowerPoint Presentation</vt:lpstr>
      <vt:lpstr>Dictionary</vt:lpstr>
      <vt:lpstr>Methods</vt:lpstr>
      <vt:lpstr>PowerPoint Presentation</vt:lpstr>
      <vt:lpstr>PowerPoint Presentation</vt:lpstr>
      <vt:lpstr>PowerPoint Presentation</vt:lpstr>
      <vt:lpstr>Stack&lt;T&gt;</vt:lpstr>
      <vt:lpstr>PowerPoint Presentation</vt:lpstr>
      <vt:lpstr>Queue&lt;T&gt;</vt:lpstr>
      <vt:lpstr>PowerPoint Presentation</vt:lpstr>
      <vt:lpstr>SortedList&lt;T&gt;</vt:lpstr>
      <vt:lpstr>PowerPoint Presentation</vt:lpstr>
      <vt:lpstr>LinkedList&lt;T&gt;</vt:lpstr>
      <vt:lpstr>PowerPoint Presentation</vt:lpstr>
      <vt:lpstr>Non-Generic Collections</vt:lpstr>
      <vt:lpstr>PowerPoint Presentation</vt:lpstr>
      <vt:lpstr>PowerPoint Presentation</vt:lpstr>
      <vt:lpstr>HASH TABLE</vt:lpstr>
      <vt:lpstr>PowerPoint Presentation</vt:lpstr>
      <vt:lpstr>Queue</vt:lpstr>
      <vt:lpstr>PowerPoint Presentation</vt:lpstr>
      <vt:lpstr>    Stack</vt:lpstr>
      <vt:lpstr>PowerPoint Presentation</vt:lpstr>
      <vt:lpstr>          Concurrent Collections</vt:lpstr>
      <vt:lpstr>ConcurrentQueue&lt;T&gt;</vt:lpstr>
      <vt:lpstr>PowerPoint Presentation</vt:lpstr>
      <vt:lpstr>ConcurrentStack&lt;T&gt;</vt:lpstr>
      <vt:lpstr>PowerPoint Presentation</vt:lpstr>
      <vt:lpstr>ConcurrentDictionary&lt;T&gt;</vt:lpstr>
      <vt:lpstr>PowerPoint Presentation</vt:lpstr>
      <vt:lpstr>                         Blocking Collections&lt;T&gt;</vt:lpstr>
      <vt:lpstr>PowerPoint Presentation</vt:lpstr>
      <vt:lpstr>            ConcurrentBag&lt;T&gt;</vt:lpstr>
      <vt:lpstr>PowerPoint Presentation</vt:lpstr>
      <vt:lpstr>           Object Model Collections</vt:lpstr>
      <vt:lpstr>PowerPoint Presentation</vt:lpstr>
      <vt:lpstr>              ObservableCollection</vt:lpstr>
      <vt:lpstr>PowerPoint Presentation</vt:lpstr>
      <vt:lpstr>PowerPoint Presentation</vt:lpstr>
      <vt:lpstr>                                  KeyedCollection&lt;TKey, TItem&gt;: </vt:lpstr>
      <vt:lpstr>PowerPoint Presentation</vt:lpstr>
      <vt:lpstr>PowerPoint Presentation</vt:lpstr>
      <vt:lpstr>PowerPoint Presentation</vt:lpstr>
      <vt:lpstr>Specialized Collections</vt:lpstr>
      <vt:lpstr>PowerPoint Presentation</vt:lpstr>
      <vt:lpstr>StringCollection</vt:lpstr>
      <vt:lpstr>PowerPoint Presentation</vt:lpstr>
      <vt:lpstr>PowerPoint Presentation</vt:lpstr>
      <vt:lpstr>StringDictionary</vt:lpstr>
      <vt:lpstr>PowerPoint Presentation</vt:lpstr>
      <vt:lpstr>PowerPoint Presentation</vt:lpstr>
      <vt:lpstr>NameValueCollection</vt:lpstr>
      <vt:lpstr>PowerPoint Presentation</vt:lpstr>
      <vt:lpstr>PowerPoint Presentation</vt:lpstr>
      <vt:lpstr>HybridDictionary</vt:lpstr>
      <vt:lpstr>PowerPoint Presentation</vt:lpstr>
      <vt:lpstr>PowerPoint Presentation</vt:lpstr>
      <vt:lpstr>         ListDictionary</vt:lpstr>
      <vt:lpstr>PowerPoint Presentation</vt:lpstr>
      <vt:lpstr>     OrderedDictionary</vt:lpstr>
      <vt:lpstr>PowerPoint Presentation</vt:lpstr>
      <vt:lpstr>Reflections</vt:lpstr>
      <vt:lpstr>PowerPoint Presentation</vt:lpstr>
      <vt:lpstr>Ref and out Keywords</vt:lpstr>
      <vt:lpstr>PowerPoint Presentation</vt:lpstr>
      <vt:lpstr>PowerPoint Presentation</vt:lpstr>
      <vt:lpstr>PowerPoint Presentation</vt:lpstr>
      <vt:lpstr>It Time to test</vt:lpstr>
      <vt:lpstr>Dependency Injections </vt:lpstr>
      <vt:lpstr>Dependency Injection using Autofac</vt:lpstr>
      <vt:lpstr>PowerPoint Presentation</vt:lpstr>
      <vt:lpstr>PowerPoint Presentation</vt:lpstr>
      <vt:lpstr>PowerPoint Presentation</vt:lpstr>
      <vt:lpstr>Dependency Injection Using Simple Injector</vt:lpstr>
      <vt:lpstr>PowerPoint Presentation</vt:lpstr>
      <vt:lpstr>PowerPoint Presentation</vt:lpstr>
      <vt:lpstr>Dependency Injection using Unity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Saikiran Bekkanti</cp:lastModifiedBy>
  <cp:revision>53</cp:revision>
  <dcterms:created xsi:type="dcterms:W3CDTF">2020-10-27T12:12:11Z</dcterms:created>
  <dcterms:modified xsi:type="dcterms:W3CDTF">2023-03-22T11:51:56Z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0x010100BA117DE914E1FC49A35D90CD8516D943</vt:lpwstr>
  </property>
  <property fmtid="{D5CDD505-2E9C-101B-9397-08002B2CF9AE}" pid="3" name="MSIP_Label_2a535040-0af2-483f-adc3-a132c21e3e2b_Enabled">
    <vt:lpwstr>true</vt:lpwstr>
  </property>
  <property fmtid="{D5CDD505-2E9C-101B-9397-08002B2CF9AE}" pid="4" name="MSIP_Label_2a535040-0af2-483f-adc3-a132c21e3e2b_SetDate">
    <vt:lpwstr>2022-08-31T09:37:40Z</vt:lpwstr>
  </property>
  <property fmtid="{D5CDD505-2E9C-101B-9397-08002B2CF9AE}" pid="5" name="MSIP_Label_2a535040-0af2-483f-adc3-a132c21e3e2b_Method">
    <vt:lpwstr>Standard</vt:lpwstr>
  </property>
  <property fmtid="{D5CDD505-2E9C-101B-9397-08002B2CF9AE}" pid="6" name="MSIP_Label_2a535040-0af2-483f-adc3-a132c21e3e2b_Name">
    <vt:lpwstr>EPAM_Confidential</vt:lpwstr>
  </property>
  <property fmtid="{D5CDD505-2E9C-101B-9397-08002B2CF9AE}" pid="7" name="MSIP_Label_2a535040-0af2-483f-adc3-a132c21e3e2b_SiteId">
    <vt:lpwstr>b41b72d0-4e9f-4c26-8a69-f949f367c91d</vt:lpwstr>
  </property>
  <property fmtid="{D5CDD505-2E9C-101B-9397-08002B2CF9AE}" pid="8" name="MSIP_Label_2a535040-0af2-483f-adc3-a132c21e3e2b_ActionId">
    <vt:lpwstr>7c8e6d72-bbfd-40ea-9fe8-91a45a19d5f2</vt:lpwstr>
  </property>
  <property fmtid="{D5CDD505-2E9C-101B-9397-08002B2CF9AE}" pid="9" name="MSIP_Label_2a535040-0af2-483f-adc3-a132c21e3e2b_ContentBits">
    <vt:lpwstr>0</vt:lpwstr>
  </property>
</Properties>
</file>